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2"/>
  </p:notesMasterIdLst>
  <p:sldIdLst>
    <p:sldId id="397" r:id="rId3"/>
    <p:sldId id="256" r:id="rId4"/>
    <p:sldId id="257" r:id="rId5"/>
    <p:sldId id="259" r:id="rId6"/>
    <p:sldId id="324" r:id="rId7"/>
    <p:sldId id="308" r:id="rId8"/>
    <p:sldId id="303" r:id="rId9"/>
    <p:sldId id="399" r:id="rId10"/>
    <p:sldId id="400" r:id="rId11"/>
    <p:sldId id="402" r:id="rId12"/>
    <p:sldId id="403" r:id="rId13"/>
    <p:sldId id="354" r:id="rId14"/>
    <p:sldId id="398" r:id="rId15"/>
    <p:sldId id="302" r:id="rId16"/>
    <p:sldId id="331" r:id="rId17"/>
    <p:sldId id="353" r:id="rId18"/>
    <p:sldId id="355" r:id="rId19"/>
    <p:sldId id="310" r:id="rId20"/>
    <p:sldId id="367" r:id="rId21"/>
    <p:sldId id="356" r:id="rId22"/>
    <p:sldId id="404" r:id="rId23"/>
    <p:sldId id="368" r:id="rId24"/>
    <p:sldId id="261" r:id="rId25"/>
    <p:sldId id="407" r:id="rId26"/>
    <p:sldId id="370" r:id="rId27"/>
    <p:sldId id="377" r:id="rId28"/>
    <p:sldId id="378" r:id="rId29"/>
    <p:sldId id="379" r:id="rId30"/>
    <p:sldId id="380" r:id="rId31"/>
    <p:sldId id="381" r:id="rId32"/>
    <p:sldId id="382" r:id="rId33"/>
    <p:sldId id="374" r:id="rId34"/>
    <p:sldId id="383" r:id="rId35"/>
    <p:sldId id="394" r:id="rId36"/>
    <p:sldId id="391" r:id="rId37"/>
    <p:sldId id="258" r:id="rId38"/>
    <p:sldId id="392" r:id="rId39"/>
    <p:sldId id="260" r:id="rId40"/>
    <p:sldId id="393" r:id="rId41"/>
    <p:sldId id="396" r:id="rId42"/>
    <p:sldId id="384" r:id="rId43"/>
    <p:sldId id="385" r:id="rId44"/>
    <p:sldId id="386" r:id="rId45"/>
    <p:sldId id="387" r:id="rId46"/>
    <p:sldId id="388" r:id="rId47"/>
    <p:sldId id="389" r:id="rId48"/>
    <p:sldId id="327" r:id="rId49"/>
    <p:sldId id="322" r:id="rId50"/>
    <p:sldId id="3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BAE4B-BC55-339B-471A-28F63F82E8B8}" v="1595" dt="2025-03-06T16:46:52.762"/>
    <p1510:client id="{99CA6639-820C-4D16-B24C-3D90579985D4}" v="453" dt="2025-03-06T17:10:58.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6A1BAE4B-BC55-339B-471A-28F63F82E8B8}"/>
    <pc:docChg chg="addSld delSld modSld">
      <pc:chgData name="Guest User" userId="" providerId="Windows Live" clId="Web-{6A1BAE4B-BC55-339B-471A-28F63F82E8B8}" dt="2025-03-06T14:25:42.531" v="1554" actId="20577"/>
      <pc:docMkLst>
        <pc:docMk/>
      </pc:docMkLst>
      <pc:sldChg chg="modSp">
        <pc:chgData name="Guest User" userId="" providerId="Windows Live" clId="Web-{6A1BAE4B-BC55-339B-471A-28F63F82E8B8}" dt="2025-03-06T13:45:27.972" v="869" actId="20577"/>
        <pc:sldMkLst>
          <pc:docMk/>
          <pc:sldMk cId="2863426687" sldId="261"/>
        </pc:sldMkLst>
        <pc:spChg chg="mod">
          <ac:chgData name="Guest User" userId="" providerId="Windows Live" clId="Web-{6A1BAE4B-BC55-339B-471A-28F63F82E8B8}" dt="2025-03-06T13:45:27.972" v="869" actId="20577"/>
          <ac:spMkLst>
            <pc:docMk/>
            <pc:sldMk cId="2863426687" sldId="261"/>
            <ac:spMk id="3" creationId="{B78068C0-C3A1-1C4F-A7CD-6E489867E7C2}"/>
          </ac:spMkLst>
        </pc:spChg>
      </pc:sldChg>
      <pc:sldChg chg="modSp">
        <pc:chgData name="Guest User" userId="" providerId="Windows Live" clId="Web-{6A1BAE4B-BC55-339B-471A-28F63F82E8B8}" dt="2025-03-06T12:38:08.475" v="45" actId="14100"/>
        <pc:sldMkLst>
          <pc:docMk/>
          <pc:sldMk cId="750776129" sldId="355"/>
        </pc:sldMkLst>
        <pc:spChg chg="mod">
          <ac:chgData name="Guest User" userId="" providerId="Windows Live" clId="Web-{6A1BAE4B-BC55-339B-471A-28F63F82E8B8}" dt="2025-03-06T12:38:08.475" v="45" actId="14100"/>
          <ac:spMkLst>
            <pc:docMk/>
            <pc:sldMk cId="750776129" sldId="355"/>
            <ac:spMk id="4" creationId="{F88791FC-5867-48C6-9E8F-04F60F9C9D2A}"/>
          </ac:spMkLst>
        </pc:spChg>
      </pc:sldChg>
      <pc:sldChg chg="modSp">
        <pc:chgData name="Guest User" userId="" providerId="Windows Live" clId="Web-{6A1BAE4B-BC55-339B-471A-28F63F82E8B8}" dt="2025-03-06T14:25:42.531" v="1554" actId="20577"/>
        <pc:sldMkLst>
          <pc:docMk/>
          <pc:sldMk cId="1155833825" sldId="356"/>
        </pc:sldMkLst>
        <pc:spChg chg="mod">
          <ac:chgData name="Guest User" userId="" providerId="Windows Live" clId="Web-{6A1BAE4B-BC55-339B-471A-28F63F82E8B8}" dt="2025-03-06T14:25:42.531" v="1554" actId="20577"/>
          <ac:spMkLst>
            <pc:docMk/>
            <pc:sldMk cId="1155833825" sldId="356"/>
            <ac:spMk id="3" creationId="{A83AF671-FB4D-1A45-9172-A8DA737A4CE4}"/>
          </ac:spMkLst>
        </pc:spChg>
      </pc:sldChg>
      <pc:sldChg chg="modSp">
        <pc:chgData name="Guest User" userId="" providerId="Windows Live" clId="Web-{6A1BAE4B-BC55-339B-471A-28F63F82E8B8}" dt="2025-03-06T13:24:09.930" v="157" actId="20577"/>
        <pc:sldMkLst>
          <pc:docMk/>
          <pc:sldMk cId="439585920" sldId="367"/>
        </pc:sldMkLst>
        <pc:spChg chg="mod">
          <ac:chgData name="Guest User" userId="" providerId="Windows Live" clId="Web-{6A1BAE4B-BC55-339B-471A-28F63F82E8B8}" dt="2025-03-06T12:44:02.191" v="48" actId="20577"/>
          <ac:spMkLst>
            <pc:docMk/>
            <pc:sldMk cId="439585920" sldId="367"/>
            <ac:spMk id="2" creationId="{DCFC339F-5C0C-CF41-B6AB-7EB9A48CD8EC}"/>
          </ac:spMkLst>
        </pc:spChg>
        <pc:spChg chg="mod">
          <ac:chgData name="Guest User" userId="" providerId="Windows Live" clId="Web-{6A1BAE4B-BC55-339B-471A-28F63F82E8B8}" dt="2025-03-06T13:24:09.930" v="157" actId="20577"/>
          <ac:spMkLst>
            <pc:docMk/>
            <pc:sldMk cId="439585920" sldId="367"/>
            <ac:spMk id="3" creationId="{A83AF671-FB4D-1A45-9172-A8DA737A4CE4}"/>
          </ac:spMkLst>
        </pc:spChg>
      </pc:sldChg>
      <pc:sldChg chg="modSp">
        <pc:chgData name="Guest User" userId="" providerId="Windows Live" clId="Web-{6A1BAE4B-BC55-339B-471A-28F63F82E8B8}" dt="2025-03-06T12:34:41.905" v="3" actId="1076"/>
        <pc:sldMkLst>
          <pc:docMk/>
          <pc:sldMk cId="1739247676" sldId="402"/>
        </pc:sldMkLst>
        <pc:picChg chg="mod">
          <ac:chgData name="Guest User" userId="" providerId="Windows Live" clId="Web-{6A1BAE4B-BC55-339B-471A-28F63F82E8B8}" dt="2025-03-06T12:34:41.905" v="3" actId="1076"/>
          <ac:picMkLst>
            <pc:docMk/>
            <pc:sldMk cId="1739247676" sldId="402"/>
            <ac:picMk id="6" creationId="{BF5922B8-7344-2199-9301-75A34B511D65}"/>
          </ac:picMkLst>
        </pc:picChg>
      </pc:sldChg>
      <pc:sldChg chg="modSp add replId">
        <pc:chgData name="Guest User" userId="" providerId="Windows Live" clId="Web-{6A1BAE4B-BC55-339B-471A-28F63F82E8B8}" dt="2025-03-06T14:19:06.285" v="1530" actId="20577"/>
        <pc:sldMkLst>
          <pc:docMk/>
          <pc:sldMk cId="901134981" sldId="404"/>
        </pc:sldMkLst>
        <pc:spChg chg="mod">
          <ac:chgData name="Guest User" userId="" providerId="Windows Live" clId="Web-{6A1BAE4B-BC55-339B-471A-28F63F82E8B8}" dt="2025-03-06T13:24:51.917" v="169" actId="20577"/>
          <ac:spMkLst>
            <pc:docMk/>
            <pc:sldMk cId="901134981" sldId="404"/>
            <ac:spMk id="2" creationId="{9CBB9EEB-E6CB-15DD-E9DC-C9E24AA2679A}"/>
          </ac:spMkLst>
        </pc:spChg>
        <pc:spChg chg="mod">
          <ac:chgData name="Guest User" userId="" providerId="Windows Live" clId="Web-{6A1BAE4B-BC55-339B-471A-28F63F82E8B8}" dt="2025-03-06T14:19:06.285" v="1530" actId="20577"/>
          <ac:spMkLst>
            <pc:docMk/>
            <pc:sldMk cId="901134981" sldId="404"/>
            <ac:spMk id="3" creationId="{D18D3405-45C3-68FA-149E-50EBE435752C}"/>
          </ac:spMkLst>
        </pc:spChg>
      </pc:sldChg>
      <pc:sldChg chg="addSp delSp modSp add del replId">
        <pc:chgData name="Guest User" userId="" providerId="Windows Live" clId="Web-{6A1BAE4B-BC55-339B-471A-28F63F82E8B8}" dt="2025-03-06T13:57:29.272" v="918"/>
        <pc:sldMkLst>
          <pc:docMk/>
          <pc:sldMk cId="1711454426" sldId="405"/>
        </pc:sldMkLst>
        <pc:spChg chg="mod">
          <ac:chgData name="Guest User" userId="" providerId="Windows Live" clId="Web-{6A1BAE4B-BC55-339B-471A-28F63F82E8B8}" dt="2025-03-06T13:46:40.196" v="914" actId="20577"/>
          <ac:spMkLst>
            <pc:docMk/>
            <pc:sldMk cId="1711454426" sldId="405"/>
            <ac:spMk id="2" creationId="{98DEC8DE-F45A-A9E8-4A34-42DCE2792EA3}"/>
          </ac:spMkLst>
        </pc:spChg>
        <pc:spChg chg="mod">
          <ac:chgData name="Guest User" userId="" providerId="Windows Live" clId="Web-{6A1BAE4B-BC55-339B-471A-28F63F82E8B8}" dt="2025-03-06T13:46:16.725" v="871" actId="20577"/>
          <ac:spMkLst>
            <pc:docMk/>
            <pc:sldMk cId="1711454426" sldId="405"/>
            <ac:spMk id="3" creationId="{7A4C9947-AA29-49A3-7EC6-3EC0FE0C28F7}"/>
          </ac:spMkLst>
        </pc:spChg>
        <pc:picChg chg="add del mod">
          <ac:chgData name="Guest User" userId="" providerId="Windows Live" clId="Web-{6A1BAE4B-BC55-339B-471A-28F63F82E8B8}" dt="2025-03-06T13:56:57.895" v="916"/>
          <ac:picMkLst>
            <pc:docMk/>
            <pc:sldMk cId="1711454426" sldId="405"/>
            <ac:picMk id="4" creationId="{7A8B3A73-F038-0D95-8C69-9B9622F6B8BD}"/>
          </ac:picMkLst>
        </pc:picChg>
      </pc:sldChg>
      <pc:sldChg chg="modSp add replId">
        <pc:chgData name="Guest User" userId="" providerId="Windows Live" clId="Web-{6A1BAE4B-BC55-339B-471A-28F63F82E8B8}" dt="2025-03-06T14:22:17.626" v="1549" actId="20577"/>
        <pc:sldMkLst>
          <pc:docMk/>
          <pc:sldMk cId="1964174671" sldId="406"/>
        </pc:sldMkLst>
        <pc:spChg chg="mod">
          <ac:chgData name="Guest User" userId="" providerId="Windows Live" clId="Web-{6A1BAE4B-BC55-339B-471A-28F63F82E8B8}" dt="2025-03-06T13:57:55.524" v="944" actId="20577"/>
          <ac:spMkLst>
            <pc:docMk/>
            <pc:sldMk cId="1964174671" sldId="406"/>
            <ac:spMk id="2" creationId="{B222E176-287E-DAFB-BCFF-E54507A65D0A}"/>
          </ac:spMkLst>
        </pc:spChg>
        <pc:spChg chg="mod">
          <ac:chgData name="Guest User" userId="" providerId="Windows Live" clId="Web-{6A1BAE4B-BC55-339B-471A-28F63F82E8B8}" dt="2025-03-06T14:22:17.626" v="1549" actId="20577"/>
          <ac:spMkLst>
            <pc:docMk/>
            <pc:sldMk cId="1964174671" sldId="406"/>
            <ac:spMk id="3" creationId="{F7208832-E5B6-0A4C-A766-78D275C8E39F}"/>
          </ac:spMkLst>
        </pc:spChg>
      </pc:sldChg>
    </pc:docChg>
  </pc:docChgLst>
  <pc:docChgLst>
    <pc:chgData name="Ian Stewart" userId="d769965619709593" providerId="LiveId" clId="{99CA6639-820C-4D16-B24C-3D90579985D4}"/>
    <pc:docChg chg="undo custSel addSld delSld modSld sldOrd">
      <pc:chgData name="Ian Stewart" userId="d769965619709593" providerId="LiveId" clId="{99CA6639-820C-4D16-B24C-3D90579985D4}" dt="2025-03-06T17:10:58.076" v="1330" actId="20577"/>
      <pc:docMkLst>
        <pc:docMk/>
      </pc:docMkLst>
      <pc:sldChg chg="modSp mod">
        <pc:chgData name="Ian Stewart" userId="d769965619709593" providerId="LiveId" clId="{99CA6639-820C-4D16-B24C-3D90579985D4}" dt="2025-03-06T11:32:37.544" v="1" actId="20577"/>
        <pc:sldMkLst>
          <pc:docMk/>
          <pc:sldMk cId="834864830" sldId="256"/>
        </pc:sldMkLst>
        <pc:spChg chg="mod">
          <ac:chgData name="Ian Stewart" userId="d769965619709593" providerId="LiveId" clId="{99CA6639-820C-4D16-B24C-3D90579985D4}" dt="2025-03-06T11:32:37.544" v="1" actId="20577"/>
          <ac:spMkLst>
            <pc:docMk/>
            <pc:sldMk cId="834864830" sldId="256"/>
            <ac:spMk id="3" creationId="{C5A9A017-FA81-B146-8DF7-A28212DD49FB}"/>
          </ac:spMkLst>
        </pc:spChg>
      </pc:sldChg>
      <pc:sldChg chg="modSp mod">
        <pc:chgData name="Ian Stewart" userId="d769965619709593" providerId="LiveId" clId="{99CA6639-820C-4D16-B24C-3D90579985D4}" dt="2025-03-06T17:06:08.767" v="1242" actId="6549"/>
        <pc:sldMkLst>
          <pc:docMk/>
          <pc:sldMk cId="2863426687" sldId="261"/>
        </pc:sldMkLst>
        <pc:spChg chg="mod">
          <ac:chgData name="Ian Stewart" userId="d769965619709593" providerId="LiveId" clId="{99CA6639-820C-4D16-B24C-3D90579985D4}" dt="2025-03-06T17:06:08.767" v="1242" actId="6549"/>
          <ac:spMkLst>
            <pc:docMk/>
            <pc:sldMk cId="2863426687" sldId="261"/>
            <ac:spMk id="3" creationId="{B78068C0-C3A1-1C4F-A7CD-6E489867E7C2}"/>
          </ac:spMkLst>
        </pc:spChg>
      </pc:sldChg>
      <pc:sldChg chg="del">
        <pc:chgData name="Ian Stewart" userId="d769965619709593" providerId="LiveId" clId="{99CA6639-820C-4D16-B24C-3D90579985D4}" dt="2025-03-06T16:48:30.497" v="911" actId="47"/>
        <pc:sldMkLst>
          <pc:docMk/>
          <pc:sldMk cId="1840876548" sldId="262"/>
        </pc:sldMkLst>
      </pc:sldChg>
      <pc:sldChg chg="del">
        <pc:chgData name="Ian Stewart" userId="d769965619709593" providerId="LiveId" clId="{99CA6639-820C-4D16-B24C-3D90579985D4}" dt="2025-03-06T16:48:37.515" v="913" actId="47"/>
        <pc:sldMkLst>
          <pc:docMk/>
          <pc:sldMk cId="1611357041" sldId="265"/>
        </pc:sldMkLst>
      </pc:sldChg>
      <pc:sldChg chg="del">
        <pc:chgData name="Ian Stewart" userId="d769965619709593" providerId="LiveId" clId="{99CA6639-820C-4D16-B24C-3D90579985D4}" dt="2025-03-06T16:48:33.273" v="912" actId="47"/>
        <pc:sldMkLst>
          <pc:docMk/>
          <pc:sldMk cId="2745831823" sldId="269"/>
        </pc:sldMkLst>
      </pc:sldChg>
      <pc:sldChg chg="del">
        <pc:chgData name="Ian Stewart" userId="d769965619709593" providerId="LiveId" clId="{99CA6639-820C-4D16-B24C-3D90579985D4}" dt="2025-03-06T16:47:34.243" v="908" actId="47"/>
        <pc:sldMkLst>
          <pc:docMk/>
          <pc:sldMk cId="4181850359" sldId="273"/>
        </pc:sldMkLst>
      </pc:sldChg>
      <pc:sldChg chg="del">
        <pc:chgData name="Ian Stewart" userId="d769965619709593" providerId="LiveId" clId="{99CA6639-820C-4D16-B24C-3D90579985D4}" dt="2025-03-06T16:47:35.240" v="909" actId="47"/>
        <pc:sldMkLst>
          <pc:docMk/>
          <pc:sldMk cId="3319620222" sldId="294"/>
        </pc:sldMkLst>
      </pc:sldChg>
      <pc:sldChg chg="del">
        <pc:chgData name="Ian Stewart" userId="d769965619709593" providerId="LiveId" clId="{99CA6639-820C-4D16-B24C-3D90579985D4}" dt="2025-03-06T16:47:44.530" v="910" actId="47"/>
        <pc:sldMkLst>
          <pc:docMk/>
          <pc:sldMk cId="3294348642" sldId="297"/>
        </pc:sldMkLst>
      </pc:sldChg>
      <pc:sldChg chg="addSp delSp modSp mod">
        <pc:chgData name="Ian Stewart" userId="d769965619709593" providerId="LiveId" clId="{99CA6639-820C-4D16-B24C-3D90579985D4}" dt="2025-03-06T12:02:45.159" v="694" actId="6549"/>
        <pc:sldMkLst>
          <pc:docMk/>
          <pc:sldMk cId="3080544547" sldId="303"/>
        </pc:sldMkLst>
        <pc:spChg chg="mod">
          <ac:chgData name="Ian Stewart" userId="d769965619709593" providerId="LiveId" clId="{99CA6639-820C-4D16-B24C-3D90579985D4}" dt="2025-03-06T12:02:45.159" v="694" actId="6549"/>
          <ac:spMkLst>
            <pc:docMk/>
            <pc:sldMk cId="3080544547" sldId="303"/>
            <ac:spMk id="2" creationId="{D7856E3D-1C14-D447-B8F6-DB16DCF3E060}"/>
          </ac:spMkLst>
        </pc:spChg>
        <pc:graphicFrameChg chg="add del mod">
          <ac:chgData name="Ian Stewart" userId="d769965619709593" providerId="LiveId" clId="{99CA6639-820C-4D16-B24C-3D90579985D4}" dt="2025-03-06T11:59:29.959" v="665" actId="478"/>
          <ac:graphicFrameMkLst>
            <pc:docMk/>
            <pc:sldMk cId="3080544547" sldId="303"/>
            <ac:graphicFrameMk id="3" creationId="{99577440-6DBE-749B-34E5-127F46F9280B}"/>
          </ac:graphicFrameMkLst>
        </pc:graphicFrameChg>
        <pc:graphicFrameChg chg="add del mod">
          <ac:chgData name="Ian Stewart" userId="d769965619709593" providerId="LiveId" clId="{99CA6639-820C-4D16-B24C-3D90579985D4}" dt="2025-03-06T11:59:51.979" v="670" actId="478"/>
          <ac:graphicFrameMkLst>
            <pc:docMk/>
            <pc:sldMk cId="3080544547" sldId="303"/>
            <ac:graphicFrameMk id="4" creationId="{CE13A705-D874-EE28-A5C0-61436578C4CA}"/>
          </ac:graphicFrameMkLst>
        </pc:graphicFrameChg>
        <pc:picChg chg="add mod">
          <ac:chgData name="Ian Stewart" userId="d769965619709593" providerId="LiveId" clId="{99CA6639-820C-4D16-B24C-3D90579985D4}" dt="2025-03-06T12:01:36.430" v="674" actId="1076"/>
          <ac:picMkLst>
            <pc:docMk/>
            <pc:sldMk cId="3080544547" sldId="303"/>
            <ac:picMk id="7" creationId="{99D778E8-1165-25EB-B764-93680CB085EE}"/>
          </ac:picMkLst>
        </pc:picChg>
      </pc:sldChg>
      <pc:sldChg chg="del">
        <pc:chgData name="Ian Stewart" userId="d769965619709593" providerId="LiveId" clId="{99CA6639-820C-4D16-B24C-3D90579985D4}" dt="2025-03-06T16:47:27.033" v="906" actId="47"/>
        <pc:sldMkLst>
          <pc:docMk/>
          <pc:sldMk cId="1984716254" sldId="313"/>
        </pc:sldMkLst>
      </pc:sldChg>
      <pc:sldChg chg="del">
        <pc:chgData name="Ian Stewart" userId="d769965619709593" providerId="LiveId" clId="{99CA6639-820C-4D16-B24C-3D90579985D4}" dt="2025-03-06T16:47:26.271" v="905" actId="47"/>
        <pc:sldMkLst>
          <pc:docMk/>
          <pc:sldMk cId="2037445885" sldId="342"/>
        </pc:sldMkLst>
      </pc:sldChg>
      <pc:sldChg chg="modSp mod">
        <pc:chgData name="Ian Stewart" userId="d769965619709593" providerId="LiveId" clId="{99CA6639-820C-4D16-B24C-3D90579985D4}" dt="2025-03-06T11:50:17.075" v="641" actId="1076"/>
        <pc:sldMkLst>
          <pc:docMk/>
          <pc:sldMk cId="65178104" sldId="354"/>
        </pc:sldMkLst>
        <pc:spChg chg="mod">
          <ac:chgData name="Ian Stewart" userId="d769965619709593" providerId="LiveId" clId="{99CA6639-820C-4D16-B24C-3D90579985D4}" dt="2025-03-06T11:50:17.075" v="641" actId="1076"/>
          <ac:spMkLst>
            <pc:docMk/>
            <pc:sldMk cId="65178104" sldId="354"/>
            <ac:spMk id="4" creationId="{F88791FC-5867-48C6-9E8F-04F60F9C9D2A}"/>
          </ac:spMkLst>
        </pc:spChg>
      </pc:sldChg>
      <pc:sldChg chg="del">
        <pc:chgData name="Ian Stewart" userId="d769965619709593" providerId="LiveId" clId="{99CA6639-820C-4D16-B24C-3D90579985D4}" dt="2025-03-06T16:48:39.732" v="914" actId="47"/>
        <pc:sldMkLst>
          <pc:docMk/>
          <pc:sldMk cId="1816044987" sldId="359"/>
        </pc:sldMkLst>
      </pc:sldChg>
      <pc:sldChg chg="del">
        <pc:chgData name="Ian Stewart" userId="d769965619709593" providerId="LiveId" clId="{99CA6639-820C-4D16-B24C-3D90579985D4}" dt="2025-03-06T16:47:33.284" v="907" actId="47"/>
        <pc:sldMkLst>
          <pc:docMk/>
          <pc:sldMk cId="2163779271" sldId="364"/>
        </pc:sldMkLst>
      </pc:sldChg>
      <pc:sldChg chg="addSp delSp modSp mod">
        <pc:chgData name="Ian Stewart" userId="d769965619709593" providerId="LiveId" clId="{99CA6639-820C-4D16-B24C-3D90579985D4}" dt="2025-03-06T17:04:45.336" v="1201" actId="14100"/>
        <pc:sldMkLst>
          <pc:docMk/>
          <pc:sldMk cId="439585920" sldId="367"/>
        </pc:sldMkLst>
        <pc:spChg chg="mod">
          <ac:chgData name="Ian Stewart" userId="d769965619709593" providerId="LiveId" clId="{99CA6639-820C-4D16-B24C-3D90579985D4}" dt="2025-03-06T17:04:13.078" v="1198" actId="20577"/>
          <ac:spMkLst>
            <pc:docMk/>
            <pc:sldMk cId="439585920" sldId="367"/>
            <ac:spMk id="3" creationId="{A83AF671-FB4D-1A45-9172-A8DA737A4CE4}"/>
          </ac:spMkLst>
        </pc:spChg>
        <pc:spChg chg="add del mod">
          <ac:chgData name="Ian Stewart" userId="d769965619709593" providerId="LiveId" clId="{99CA6639-820C-4D16-B24C-3D90579985D4}" dt="2025-03-06T16:58:43.143" v="1014"/>
          <ac:spMkLst>
            <pc:docMk/>
            <pc:sldMk cId="439585920" sldId="367"/>
            <ac:spMk id="4" creationId="{B776E2B9-96BB-2885-0A6C-C35064BE12DB}"/>
          </ac:spMkLst>
        </pc:spChg>
        <pc:spChg chg="add mod">
          <ac:chgData name="Ian Stewart" userId="d769965619709593" providerId="LiveId" clId="{99CA6639-820C-4D16-B24C-3D90579985D4}" dt="2025-03-06T17:04:23.591" v="1200" actId="14100"/>
          <ac:spMkLst>
            <pc:docMk/>
            <pc:sldMk cId="439585920" sldId="367"/>
            <ac:spMk id="5" creationId="{E501A3E7-738F-9D4B-F106-736F9BE12306}"/>
          </ac:spMkLst>
        </pc:spChg>
        <pc:spChg chg="add del mod">
          <ac:chgData name="Ian Stewart" userId="d769965619709593" providerId="LiveId" clId="{99CA6639-820C-4D16-B24C-3D90579985D4}" dt="2025-03-06T17:02:57.037" v="1184"/>
          <ac:spMkLst>
            <pc:docMk/>
            <pc:sldMk cId="439585920" sldId="367"/>
            <ac:spMk id="7" creationId="{DF036AD0-A735-3209-4C83-C485BC001DF8}"/>
          </ac:spMkLst>
        </pc:spChg>
        <pc:spChg chg="add mod">
          <ac:chgData name="Ian Stewart" userId="d769965619709593" providerId="LiveId" clId="{99CA6639-820C-4D16-B24C-3D90579985D4}" dt="2025-03-06T17:04:45.336" v="1201" actId="14100"/>
          <ac:spMkLst>
            <pc:docMk/>
            <pc:sldMk cId="439585920" sldId="367"/>
            <ac:spMk id="8" creationId="{A8BD4FE0-A850-F224-CDC2-7884DEF9BADF}"/>
          </ac:spMkLst>
        </pc:spChg>
      </pc:sldChg>
      <pc:sldChg chg="del">
        <pc:chgData name="Ian Stewart" userId="d769965619709593" providerId="LiveId" clId="{99CA6639-820C-4D16-B24C-3D90579985D4}" dt="2025-03-06T16:48:53.276" v="915" actId="2696"/>
        <pc:sldMkLst>
          <pc:docMk/>
          <pc:sldMk cId="2807829064" sldId="368"/>
        </pc:sldMkLst>
      </pc:sldChg>
      <pc:sldChg chg="modSp mod">
        <pc:chgData name="Ian Stewart" userId="d769965619709593" providerId="LiveId" clId="{99CA6639-820C-4D16-B24C-3D90579985D4}" dt="2025-03-06T17:08:55.729" v="1277" actId="20577"/>
        <pc:sldMkLst>
          <pc:docMk/>
          <pc:sldMk cId="3043614998" sldId="379"/>
        </pc:sldMkLst>
        <pc:spChg chg="mod">
          <ac:chgData name="Ian Stewart" userId="d769965619709593" providerId="LiveId" clId="{99CA6639-820C-4D16-B24C-3D90579985D4}" dt="2025-03-06T17:08:55.729" v="1277" actId="20577"/>
          <ac:spMkLst>
            <pc:docMk/>
            <pc:sldMk cId="3043614998" sldId="379"/>
            <ac:spMk id="5" creationId="{327EF3F9-45ED-D394-3570-362934435752}"/>
          </ac:spMkLst>
        </pc:spChg>
      </pc:sldChg>
      <pc:sldChg chg="modSp mod">
        <pc:chgData name="Ian Stewart" userId="d769965619709593" providerId="LiveId" clId="{99CA6639-820C-4D16-B24C-3D90579985D4}" dt="2025-03-06T17:10:58.076" v="1330" actId="20577"/>
        <pc:sldMkLst>
          <pc:docMk/>
          <pc:sldMk cId="4087640978" sldId="383"/>
        </pc:sldMkLst>
        <pc:spChg chg="mod">
          <ac:chgData name="Ian Stewart" userId="d769965619709593" providerId="LiveId" clId="{99CA6639-820C-4D16-B24C-3D90579985D4}" dt="2025-03-06T17:10:58.076" v="1330" actId="20577"/>
          <ac:spMkLst>
            <pc:docMk/>
            <pc:sldMk cId="4087640978" sldId="383"/>
            <ac:spMk id="4" creationId="{439192DD-545E-38A6-88E1-061929B05AB8}"/>
          </ac:spMkLst>
        </pc:spChg>
      </pc:sldChg>
      <pc:sldChg chg="modSp mod">
        <pc:chgData name="Ian Stewart" userId="d769965619709593" providerId="LiveId" clId="{99CA6639-820C-4D16-B24C-3D90579985D4}" dt="2025-03-06T11:53:32.627" v="663" actId="1076"/>
        <pc:sldMkLst>
          <pc:docMk/>
          <pc:sldMk cId="85456687" sldId="388"/>
        </pc:sldMkLst>
        <pc:spChg chg="mod">
          <ac:chgData name="Ian Stewart" userId="d769965619709593" providerId="LiveId" clId="{99CA6639-820C-4D16-B24C-3D90579985D4}" dt="2025-03-06T11:53:32.627" v="663" actId="1076"/>
          <ac:spMkLst>
            <pc:docMk/>
            <pc:sldMk cId="85456687" sldId="388"/>
            <ac:spMk id="5" creationId="{E2D50705-7227-E9D0-B1C5-F0BFB00BD4EC}"/>
          </ac:spMkLst>
        </pc:spChg>
      </pc:sldChg>
      <pc:sldChg chg="addSp modSp new mod ord">
        <pc:chgData name="Ian Stewart" userId="d769965619709593" providerId="LiveId" clId="{99CA6639-820C-4D16-B24C-3D90579985D4}" dt="2025-03-06T12:19:23.874" v="878" actId="20577"/>
        <pc:sldMkLst>
          <pc:docMk/>
          <pc:sldMk cId="3908759205" sldId="397"/>
        </pc:sldMkLst>
        <pc:spChg chg="mod">
          <ac:chgData name="Ian Stewart" userId="d769965619709593" providerId="LiveId" clId="{99CA6639-820C-4D16-B24C-3D90579985D4}" dt="2025-03-06T12:19:23.874" v="878" actId="20577"/>
          <ac:spMkLst>
            <pc:docMk/>
            <pc:sldMk cId="3908759205" sldId="397"/>
            <ac:spMk id="2" creationId="{5C398B4B-CF0E-974E-6AE4-9FEE216CD8AB}"/>
          </ac:spMkLst>
        </pc:spChg>
        <pc:spChg chg="mod">
          <ac:chgData name="Ian Stewart" userId="d769965619709593" providerId="LiveId" clId="{99CA6639-820C-4D16-B24C-3D90579985D4}" dt="2025-03-06T11:45:01.612" v="503" actId="20577"/>
          <ac:spMkLst>
            <pc:docMk/>
            <pc:sldMk cId="3908759205" sldId="397"/>
            <ac:spMk id="4" creationId="{9E6EAD60-B17C-080F-2E27-DF9DC97A7A5C}"/>
          </ac:spMkLst>
        </pc:spChg>
        <pc:spChg chg="add mod">
          <ac:chgData name="Ian Stewart" userId="d769965619709593" providerId="LiveId" clId="{99CA6639-820C-4D16-B24C-3D90579985D4}" dt="2025-03-06T12:07:52.415" v="803" actId="1076"/>
          <ac:spMkLst>
            <pc:docMk/>
            <pc:sldMk cId="3908759205" sldId="397"/>
            <ac:spMk id="5" creationId="{718D9461-BB5D-3562-5669-45F857EAC9D6}"/>
          </ac:spMkLst>
        </pc:spChg>
      </pc:sldChg>
      <pc:sldChg chg="modSp add mod">
        <pc:chgData name="Ian Stewart" userId="d769965619709593" providerId="LiveId" clId="{99CA6639-820C-4D16-B24C-3D90579985D4}" dt="2025-03-06T11:51:01.886" v="650" actId="1076"/>
        <pc:sldMkLst>
          <pc:docMk/>
          <pc:sldMk cId="2507642147" sldId="398"/>
        </pc:sldMkLst>
        <pc:spChg chg="mod">
          <ac:chgData name="Ian Stewart" userId="d769965619709593" providerId="LiveId" clId="{99CA6639-820C-4D16-B24C-3D90579985D4}" dt="2025-03-06T11:51:01.886" v="650" actId="1076"/>
          <ac:spMkLst>
            <pc:docMk/>
            <pc:sldMk cId="2507642147" sldId="398"/>
            <ac:spMk id="4" creationId="{407B67B9-29EE-D666-A8FE-D2B4994BE35E}"/>
          </ac:spMkLst>
        </pc:spChg>
      </pc:sldChg>
      <pc:sldChg chg="addSp delSp modSp add mod">
        <pc:chgData name="Ian Stewart" userId="d769965619709593" providerId="LiveId" clId="{99CA6639-820C-4D16-B24C-3D90579985D4}" dt="2025-03-06T12:03:15.697" v="699" actId="14100"/>
        <pc:sldMkLst>
          <pc:docMk/>
          <pc:sldMk cId="2670335751" sldId="399"/>
        </pc:sldMkLst>
        <pc:spChg chg="mod">
          <ac:chgData name="Ian Stewart" userId="d769965619709593" providerId="LiveId" clId="{99CA6639-820C-4D16-B24C-3D90579985D4}" dt="2025-03-06T12:02:37.847" v="693" actId="20577"/>
          <ac:spMkLst>
            <pc:docMk/>
            <pc:sldMk cId="2670335751" sldId="399"/>
            <ac:spMk id="2" creationId="{AB6E59CF-352F-4A53-CBBC-D6CE4A7375E3}"/>
          </ac:spMkLst>
        </pc:spChg>
        <pc:picChg chg="add del mod">
          <ac:chgData name="Ian Stewart" userId="d769965619709593" providerId="LiveId" clId="{99CA6639-820C-4D16-B24C-3D90579985D4}" dt="2025-03-06T12:03:03.530" v="695" actId="478"/>
          <ac:picMkLst>
            <pc:docMk/>
            <pc:sldMk cId="2670335751" sldId="399"/>
            <ac:picMk id="4" creationId="{6FEC2DDD-839D-06B8-AB5F-614ABDF1D614}"/>
          </ac:picMkLst>
        </pc:picChg>
        <pc:picChg chg="del">
          <ac:chgData name="Ian Stewart" userId="d769965619709593" providerId="LiveId" clId="{99CA6639-820C-4D16-B24C-3D90579985D4}" dt="2025-03-06T12:01:55.507" v="680" actId="478"/>
          <ac:picMkLst>
            <pc:docMk/>
            <pc:sldMk cId="2670335751" sldId="399"/>
            <ac:picMk id="7" creationId="{39B06FF3-7CA6-4299-9763-38F331B69F3C}"/>
          </ac:picMkLst>
        </pc:picChg>
        <pc:picChg chg="add mod">
          <ac:chgData name="Ian Stewart" userId="d769965619709593" providerId="LiveId" clId="{99CA6639-820C-4D16-B24C-3D90579985D4}" dt="2025-03-06T12:03:15.697" v="699" actId="14100"/>
          <ac:picMkLst>
            <pc:docMk/>
            <pc:sldMk cId="2670335751" sldId="399"/>
            <ac:picMk id="8" creationId="{7C01D87D-A8B4-1715-B96D-F1F282FBD0C9}"/>
          </ac:picMkLst>
        </pc:picChg>
      </pc:sldChg>
      <pc:sldChg chg="addSp delSp modSp add mod">
        <pc:chgData name="Ian Stewart" userId="d769965619709593" providerId="LiveId" clId="{99CA6639-820C-4D16-B24C-3D90579985D4}" dt="2025-03-06T12:04:19.756" v="747" actId="20577"/>
        <pc:sldMkLst>
          <pc:docMk/>
          <pc:sldMk cId="1906681814" sldId="400"/>
        </pc:sldMkLst>
        <pc:spChg chg="mod">
          <ac:chgData name="Ian Stewart" userId="d769965619709593" providerId="LiveId" clId="{99CA6639-820C-4D16-B24C-3D90579985D4}" dt="2025-03-06T12:04:19.756" v="747" actId="20577"/>
          <ac:spMkLst>
            <pc:docMk/>
            <pc:sldMk cId="1906681814" sldId="400"/>
            <ac:spMk id="2" creationId="{D70EEBAE-7229-DACF-5B55-158E7669132D}"/>
          </ac:spMkLst>
        </pc:spChg>
        <pc:picChg chg="add mod">
          <ac:chgData name="Ian Stewart" userId="d769965619709593" providerId="LiveId" clId="{99CA6639-820C-4D16-B24C-3D90579985D4}" dt="2025-03-06T12:03:55.118" v="705" actId="14100"/>
          <ac:picMkLst>
            <pc:docMk/>
            <pc:sldMk cId="1906681814" sldId="400"/>
            <ac:picMk id="4" creationId="{78756103-5F5D-6041-48D9-8241482E4FAD}"/>
          </ac:picMkLst>
        </pc:picChg>
        <pc:picChg chg="del">
          <ac:chgData name="Ian Stewart" userId="d769965619709593" providerId="LiveId" clId="{99CA6639-820C-4D16-B24C-3D90579985D4}" dt="2025-03-06T12:03:22.530" v="701" actId="478"/>
          <ac:picMkLst>
            <pc:docMk/>
            <pc:sldMk cId="1906681814" sldId="400"/>
            <ac:picMk id="8" creationId="{1BF0C8BA-3606-FDE6-7123-870A2C753417}"/>
          </ac:picMkLst>
        </pc:picChg>
      </pc:sldChg>
      <pc:sldChg chg="addSp delSp modSp new del mod">
        <pc:chgData name="Ian Stewart" userId="d769965619709593" providerId="LiveId" clId="{99CA6639-820C-4D16-B24C-3D90579985D4}" dt="2025-03-06T12:06:15.767" v="762" actId="47"/>
        <pc:sldMkLst>
          <pc:docMk/>
          <pc:sldMk cId="2690225604" sldId="401"/>
        </pc:sldMkLst>
        <pc:spChg chg="del">
          <ac:chgData name="Ian Stewart" userId="d769965619709593" providerId="LiveId" clId="{99CA6639-820C-4D16-B24C-3D90579985D4}" dt="2025-03-06T12:05:40.052" v="749" actId="22"/>
          <ac:spMkLst>
            <pc:docMk/>
            <pc:sldMk cId="2690225604" sldId="401"/>
            <ac:spMk id="2" creationId="{BC52A5C7-9BC1-FDC9-E67C-AA2FB8ACE8D4}"/>
          </ac:spMkLst>
        </pc:spChg>
        <pc:picChg chg="add mod ord">
          <ac:chgData name="Ian Stewart" userId="d769965619709593" providerId="LiveId" clId="{99CA6639-820C-4D16-B24C-3D90579985D4}" dt="2025-03-06T12:05:44.280" v="750" actId="14100"/>
          <ac:picMkLst>
            <pc:docMk/>
            <pc:sldMk cId="2690225604" sldId="401"/>
            <ac:picMk id="6" creationId="{A342EE86-1081-C0CD-1BFF-D164A0A24D4B}"/>
          </ac:picMkLst>
        </pc:picChg>
      </pc:sldChg>
      <pc:sldChg chg="addSp delSp modSp add mod">
        <pc:chgData name="Ian Stewart" userId="d769965619709593" providerId="LiveId" clId="{99CA6639-820C-4D16-B24C-3D90579985D4}" dt="2025-03-06T12:06:08.705" v="761" actId="20577"/>
        <pc:sldMkLst>
          <pc:docMk/>
          <pc:sldMk cId="1739247676" sldId="402"/>
        </pc:sldMkLst>
        <pc:spChg chg="mod">
          <ac:chgData name="Ian Stewart" userId="d769965619709593" providerId="LiveId" clId="{99CA6639-820C-4D16-B24C-3D90579985D4}" dt="2025-03-06T12:06:08.705" v="761" actId="20577"/>
          <ac:spMkLst>
            <pc:docMk/>
            <pc:sldMk cId="1739247676" sldId="402"/>
            <ac:spMk id="2" creationId="{A7DE5AE2-36E0-2CDC-E9F9-0E168A3E7C33}"/>
          </ac:spMkLst>
        </pc:spChg>
        <pc:picChg chg="del">
          <ac:chgData name="Ian Stewart" userId="d769965619709593" providerId="LiveId" clId="{99CA6639-820C-4D16-B24C-3D90579985D4}" dt="2025-03-06T12:05:54.164" v="752" actId="478"/>
          <ac:picMkLst>
            <pc:docMk/>
            <pc:sldMk cId="1739247676" sldId="402"/>
            <ac:picMk id="4" creationId="{B6E9D48C-8CF7-A9F7-E280-90B1382A1D1A}"/>
          </ac:picMkLst>
        </pc:picChg>
        <pc:picChg chg="add mod">
          <ac:chgData name="Ian Stewart" userId="d769965619709593" providerId="LiveId" clId="{99CA6639-820C-4D16-B24C-3D90579985D4}" dt="2025-03-06T12:06:02.826" v="755" actId="14100"/>
          <ac:picMkLst>
            <pc:docMk/>
            <pc:sldMk cId="1739247676" sldId="402"/>
            <ac:picMk id="6" creationId="{BF5922B8-7344-2199-9301-75A34B511D65}"/>
          </ac:picMkLst>
        </pc:picChg>
      </pc:sldChg>
      <pc:sldChg chg="addSp delSp modSp add mod">
        <pc:chgData name="Ian Stewart" userId="d769965619709593" providerId="LiveId" clId="{99CA6639-820C-4D16-B24C-3D90579985D4}" dt="2025-03-06T12:06:59.563" v="774" actId="1076"/>
        <pc:sldMkLst>
          <pc:docMk/>
          <pc:sldMk cId="3609294328" sldId="403"/>
        </pc:sldMkLst>
        <pc:spChg chg="mod">
          <ac:chgData name="Ian Stewart" userId="d769965619709593" providerId="LiveId" clId="{99CA6639-820C-4D16-B24C-3D90579985D4}" dt="2025-03-06T12:06:54.702" v="771" actId="20577"/>
          <ac:spMkLst>
            <pc:docMk/>
            <pc:sldMk cId="3609294328" sldId="403"/>
            <ac:spMk id="2" creationId="{05E90019-5E4A-B3E4-1D9C-8EA1AA3947F2}"/>
          </ac:spMkLst>
        </pc:spChg>
        <pc:picChg chg="add mod">
          <ac:chgData name="Ian Stewart" userId="d769965619709593" providerId="LiveId" clId="{99CA6639-820C-4D16-B24C-3D90579985D4}" dt="2025-03-06T12:06:59.563" v="774" actId="1076"/>
          <ac:picMkLst>
            <pc:docMk/>
            <pc:sldMk cId="3609294328" sldId="403"/>
            <ac:picMk id="4" creationId="{F97D0AD2-3FBA-D895-5644-FDEAA626CFD7}"/>
          </ac:picMkLst>
        </pc:picChg>
        <pc:picChg chg="del">
          <ac:chgData name="Ian Stewart" userId="d769965619709593" providerId="LiveId" clId="{99CA6639-820C-4D16-B24C-3D90579985D4}" dt="2025-03-06T12:06:56.654" v="772" actId="478"/>
          <ac:picMkLst>
            <pc:docMk/>
            <pc:sldMk cId="3609294328" sldId="403"/>
            <ac:picMk id="6" creationId="{259AED9A-4922-55C7-619B-CA93FD3FD072}"/>
          </ac:picMkLst>
        </pc:picChg>
      </pc:sldChg>
      <pc:sldChg chg="modSp mod">
        <pc:chgData name="Ian Stewart" userId="d769965619709593" providerId="LiveId" clId="{99CA6639-820C-4D16-B24C-3D90579985D4}" dt="2025-03-06T13:50:19.392" v="901" actId="20577"/>
        <pc:sldMkLst>
          <pc:docMk/>
          <pc:sldMk cId="901134981" sldId="404"/>
        </pc:sldMkLst>
        <pc:spChg chg="mod">
          <ac:chgData name="Ian Stewart" userId="d769965619709593" providerId="LiveId" clId="{99CA6639-820C-4D16-B24C-3D90579985D4}" dt="2025-03-06T13:50:19.392" v="901" actId="20577"/>
          <ac:spMkLst>
            <pc:docMk/>
            <pc:sldMk cId="901134981" sldId="404"/>
            <ac:spMk id="3" creationId="{D18D3405-45C3-68FA-149E-50EBE435752C}"/>
          </ac:spMkLst>
        </pc:spChg>
      </pc:sldChg>
      <pc:sldChg chg="addSp delSp modSp new del mod modClrScheme chgLayout">
        <pc:chgData name="Ian Stewart" userId="d769965619709593" providerId="LiveId" clId="{99CA6639-820C-4D16-B24C-3D90579985D4}" dt="2025-03-06T17:08:04.016" v="1274" actId="47"/>
        <pc:sldMkLst>
          <pc:docMk/>
          <pc:sldMk cId="2228800545" sldId="405"/>
        </pc:sldMkLst>
        <pc:spChg chg="del mod ord">
          <ac:chgData name="Ian Stewart" userId="d769965619709593" providerId="LiveId" clId="{99CA6639-820C-4D16-B24C-3D90579985D4}" dt="2025-03-06T17:06:41.378" v="1244" actId="700"/>
          <ac:spMkLst>
            <pc:docMk/>
            <pc:sldMk cId="2228800545" sldId="405"/>
            <ac:spMk id="2" creationId="{37373178-985F-6B34-D43C-FA21BB1631DA}"/>
          </ac:spMkLst>
        </pc:spChg>
        <pc:spChg chg="mod ord">
          <ac:chgData name="Ian Stewart" userId="d769965619709593" providerId="LiveId" clId="{99CA6639-820C-4D16-B24C-3D90579985D4}" dt="2025-03-06T17:06:50.816" v="1254" actId="700"/>
          <ac:spMkLst>
            <pc:docMk/>
            <pc:sldMk cId="2228800545" sldId="405"/>
            <ac:spMk id="3" creationId="{09E57295-578F-4435-5D5D-2AA8668B2FA8}"/>
          </ac:spMkLst>
        </pc:spChg>
        <pc:spChg chg="del mod ord">
          <ac:chgData name="Ian Stewart" userId="d769965619709593" providerId="LiveId" clId="{99CA6639-820C-4D16-B24C-3D90579985D4}" dt="2025-03-06T17:06:41.378" v="1244" actId="700"/>
          <ac:spMkLst>
            <pc:docMk/>
            <pc:sldMk cId="2228800545" sldId="405"/>
            <ac:spMk id="4" creationId="{7BDA6D03-A250-AEE0-903E-24E4FF3DC11B}"/>
          </ac:spMkLst>
        </pc:spChg>
        <pc:spChg chg="add mod ord">
          <ac:chgData name="Ian Stewart" userId="d769965619709593" providerId="LiveId" clId="{99CA6639-820C-4D16-B24C-3D90579985D4}" dt="2025-03-06T17:06:50.816" v="1254" actId="700"/>
          <ac:spMkLst>
            <pc:docMk/>
            <pc:sldMk cId="2228800545" sldId="405"/>
            <ac:spMk id="5" creationId="{3BD6FA89-D28E-820F-0F3B-A98FEF9BAC4F}"/>
          </ac:spMkLst>
        </pc:spChg>
        <pc:spChg chg="add del mod ord">
          <ac:chgData name="Ian Stewart" userId="d769965619709593" providerId="LiveId" clId="{99CA6639-820C-4D16-B24C-3D90579985D4}" dt="2025-03-06T17:06:50.816" v="1254" actId="700"/>
          <ac:spMkLst>
            <pc:docMk/>
            <pc:sldMk cId="2228800545" sldId="405"/>
            <ac:spMk id="6" creationId="{D46A89E7-30D2-2F51-D712-429D1CEFECD3}"/>
          </ac:spMkLst>
        </pc:spChg>
        <pc:spChg chg="add del mod ord">
          <ac:chgData name="Ian Stewart" userId="d769965619709593" providerId="LiveId" clId="{99CA6639-820C-4D16-B24C-3D90579985D4}" dt="2025-03-06T17:06:53.788" v="1255" actId="478"/>
          <ac:spMkLst>
            <pc:docMk/>
            <pc:sldMk cId="2228800545" sldId="405"/>
            <ac:spMk id="7" creationId="{6BD24D5F-CA90-51D9-C578-D47E9B0D3DBE}"/>
          </ac:spMkLst>
        </pc:spChg>
      </pc:sldChg>
      <pc:sldChg chg="modSp del mod">
        <pc:chgData name="Ian Stewart" userId="d769965619709593" providerId="LiveId" clId="{99CA6639-820C-4D16-B24C-3D90579985D4}" dt="2025-03-06T17:08:02.266" v="1273" actId="47"/>
        <pc:sldMkLst>
          <pc:docMk/>
          <pc:sldMk cId="149269167" sldId="406"/>
        </pc:sldMkLst>
        <pc:spChg chg="mod">
          <ac:chgData name="Ian Stewart" userId="d769965619709593" providerId="LiveId" clId="{99CA6639-820C-4D16-B24C-3D90579985D4}" dt="2025-03-06T17:07:14.654" v="1257" actId="20577"/>
          <ac:spMkLst>
            <pc:docMk/>
            <pc:sldMk cId="149269167" sldId="406"/>
            <ac:spMk id="2" creationId="{7A832A9E-0FD1-00D8-7CCF-69DA472EDD3D}"/>
          </ac:spMkLst>
        </pc:spChg>
      </pc:sldChg>
      <pc:sldChg chg="addSp delSp modSp del mod">
        <pc:chgData name="Ian Stewart" userId="d769965619709593" providerId="LiveId" clId="{99CA6639-820C-4D16-B24C-3D90579985D4}" dt="2025-03-06T16:49:21.499" v="916" actId="47"/>
        <pc:sldMkLst>
          <pc:docMk/>
          <pc:sldMk cId="1964174671" sldId="406"/>
        </pc:sldMkLst>
        <pc:spChg chg="mod ord">
          <ac:chgData name="Ian Stewart" userId="d769965619709593" providerId="LiveId" clId="{99CA6639-820C-4D16-B24C-3D90579985D4}" dt="2025-03-06T16:44:12.771" v="903" actId="26606"/>
          <ac:spMkLst>
            <pc:docMk/>
            <pc:sldMk cId="1964174671" sldId="406"/>
            <ac:spMk id="2" creationId="{B222E176-287E-DAFB-BCFF-E54507A65D0A}"/>
          </ac:spMkLst>
        </pc:spChg>
        <pc:spChg chg="add del">
          <ac:chgData name="Ian Stewart" userId="d769965619709593" providerId="LiveId" clId="{99CA6639-820C-4D16-B24C-3D90579985D4}" dt="2025-03-06T16:44:12.771" v="903" actId="26606"/>
          <ac:spMkLst>
            <pc:docMk/>
            <pc:sldMk cId="1964174671" sldId="406"/>
            <ac:spMk id="3" creationId="{F7208832-E5B6-0A4C-A766-78D275C8E39F}"/>
          </ac:spMkLst>
        </pc:spChg>
        <pc:spChg chg="mod">
          <ac:chgData name="Ian Stewart" userId="d769965619709593" providerId="LiveId" clId="{99CA6639-820C-4D16-B24C-3D90579985D4}" dt="2025-03-06T16:44:12.771" v="903" actId="26606"/>
          <ac:spMkLst>
            <pc:docMk/>
            <pc:sldMk cId="1964174671" sldId="406"/>
            <ac:spMk id="6" creationId="{375FEBC7-EB76-0604-5ED0-033658F416A2}"/>
          </ac:spMkLst>
        </pc:spChg>
        <pc:graphicFrameChg chg="add del">
          <ac:chgData name="Ian Stewart" userId="d769965619709593" providerId="LiveId" clId="{99CA6639-820C-4D16-B24C-3D90579985D4}" dt="2025-03-06T16:44:12.771" v="903" actId="26606"/>
          <ac:graphicFrameMkLst>
            <pc:docMk/>
            <pc:sldMk cId="1964174671" sldId="406"/>
            <ac:graphicFrameMk id="8" creationId="{37C5EFA6-59F2-1CF1-5D0F-A2E1EF9842F5}"/>
          </ac:graphicFrameMkLst>
        </pc:graphicFrameChg>
      </pc:sldChg>
      <pc:sldChg chg="addSp delSp modSp add mod">
        <pc:chgData name="Ian Stewart" userId="d769965619709593" providerId="LiveId" clId="{99CA6639-820C-4D16-B24C-3D90579985D4}" dt="2025-03-06T17:07:59.222" v="1272" actId="6549"/>
        <pc:sldMkLst>
          <pc:docMk/>
          <pc:sldMk cId="3478469174" sldId="407"/>
        </pc:sldMkLst>
        <pc:spChg chg="mod">
          <ac:chgData name="Ian Stewart" userId="d769965619709593" providerId="LiveId" clId="{99CA6639-820C-4D16-B24C-3D90579985D4}" dt="2025-03-06T17:07:59.222" v="1272" actId="6549"/>
          <ac:spMkLst>
            <pc:docMk/>
            <pc:sldMk cId="3478469174" sldId="407"/>
            <ac:spMk id="2" creationId="{77A820CE-EC03-677B-F1ED-712B251C5AFC}"/>
          </ac:spMkLst>
        </pc:spChg>
        <pc:spChg chg="del">
          <ac:chgData name="Ian Stewart" userId="d769965619709593" providerId="LiveId" clId="{99CA6639-820C-4D16-B24C-3D90579985D4}" dt="2025-03-06T17:07:31.821" v="1259" actId="478"/>
          <ac:spMkLst>
            <pc:docMk/>
            <pc:sldMk cId="3478469174" sldId="407"/>
            <ac:spMk id="3" creationId="{0C1403F0-82DC-2944-C2DB-79F08FBE8E27}"/>
          </ac:spMkLst>
        </pc:spChg>
        <pc:spChg chg="add del mod">
          <ac:chgData name="Ian Stewart" userId="d769965619709593" providerId="LiveId" clId="{99CA6639-820C-4D16-B24C-3D90579985D4}" dt="2025-03-06T17:07:36.431" v="1260" actId="478"/>
          <ac:spMkLst>
            <pc:docMk/>
            <pc:sldMk cId="3478469174" sldId="407"/>
            <ac:spMk id="5" creationId="{999B9893-11D7-8B14-AAB4-2B02FED91D50}"/>
          </ac:spMkLst>
        </pc:spChg>
        <pc:spChg chg="add mod">
          <ac:chgData name="Ian Stewart" userId="d769965619709593" providerId="LiveId" clId="{99CA6639-820C-4D16-B24C-3D90579985D4}" dt="2025-03-06T17:07:54.851" v="1271" actId="14100"/>
          <ac:spMkLst>
            <pc:docMk/>
            <pc:sldMk cId="3478469174" sldId="407"/>
            <ac:spMk id="7" creationId="{7F7D3657-377F-9158-F645-5F8D111F7BD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46:10.387"/>
    </inkml:context>
    <inkml:brush xml:id="br0">
      <inkml:brushProperty name="width" value="0.08571" units="cm"/>
      <inkml:brushProperty name="height" value="0.08571" units="cm"/>
    </inkml:brush>
  </inkml:definitions>
  <inkml:trace contextRef="#ctx0" brushRef="#br0">37 93 8027,'-20'-47'0,"3"1"0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CB2F0-97DE-9A43-960D-182E801C622A}"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7441E-FE21-C54D-82B1-00AF4AA83173}" type="slidenum">
              <a:rPr lang="en-US" smtClean="0"/>
              <a:t>‹#›</a:t>
            </a:fld>
            <a:endParaRPr lang="en-US"/>
          </a:p>
        </p:txBody>
      </p:sp>
    </p:spTree>
    <p:extLst>
      <p:ext uri="{BB962C8B-B14F-4D97-AF65-F5344CB8AC3E}">
        <p14:creationId xmlns:p14="http://schemas.microsoft.com/office/powerpoint/2010/main" val="210047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87441E-FE21-C54D-82B1-00AF4AA83173}" type="slidenum">
              <a:rPr lang="en-US" smtClean="0"/>
              <a:t>2</a:t>
            </a:fld>
            <a:endParaRPr lang="en-US"/>
          </a:p>
        </p:txBody>
      </p:sp>
    </p:spTree>
    <p:extLst>
      <p:ext uri="{BB962C8B-B14F-4D97-AF65-F5344CB8AC3E}">
        <p14:creationId xmlns:p14="http://schemas.microsoft.com/office/powerpoint/2010/main" val="146928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87441E-FE21-C54D-82B1-00AF4AA83173}" type="slidenum">
              <a:rPr lang="en-US" smtClean="0"/>
              <a:t>22</a:t>
            </a:fld>
            <a:endParaRPr lang="en-US"/>
          </a:p>
        </p:txBody>
      </p:sp>
    </p:spTree>
    <p:extLst>
      <p:ext uri="{BB962C8B-B14F-4D97-AF65-F5344CB8AC3E}">
        <p14:creationId xmlns:p14="http://schemas.microsoft.com/office/powerpoint/2010/main" val="141511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11D9E-B5E7-0E43-AC1B-95C5E5E64F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636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78DF9-9FF9-FD78-1E18-5D1036706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71850-79CB-B7AC-4D24-A53460F30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0807B-7D36-D178-8483-F29674B8927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80EF83-D791-5527-D321-9E6BA0F128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11D9E-B5E7-0E43-AC1B-95C5E5E64F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913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6F181-312C-E88F-1D48-36ABA3A9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CD670-E61F-5220-E973-F8B36028A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212B0-5DEA-D716-B44A-464D3F318E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4C2437-F345-9316-7EFE-5298050A4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11D9E-B5E7-0E43-AC1B-95C5E5E64F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732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3A2D-E84E-DACA-773F-6BE6A3E38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27DD3-ECD0-CD9A-0A55-23A39A562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AB3BD-C152-C302-D580-B0F3066334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2C07BE-1D6E-D00F-B691-62E7780B66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11D9E-B5E7-0E43-AC1B-95C5E5E64F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075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3113-EE98-E520-890B-BEEB0FA2F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FC1A0-3844-5E45-260D-DA9D7A18A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7B0F2-E547-F7FD-92F4-3BF4CC667B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036176-5D39-4550-E3EF-946D1A094F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11D9E-B5E7-0E43-AC1B-95C5E5E64F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272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80201-A6A0-871D-DCEA-0609FE8E7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67717-2BD8-D995-BF6A-59C8D4445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794C9-9B4E-B3BD-90F8-AE3D206C36F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860EE1-42BE-222F-847E-255E2639C6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511D9E-B5E7-0E43-AC1B-95C5E5E64F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538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1A8408-A82F-4A1F-96A2-B0C598E6362F}"/>
              </a:ext>
            </a:extLst>
          </p:cNvPr>
          <p:cNvSpPr/>
          <p:nvPr userDrawn="1"/>
        </p:nvSpPr>
        <p:spPr>
          <a:xfrm>
            <a:off x="0" y="0"/>
            <a:ext cx="9778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75D568B8-EE63-6644-8AAC-2080209544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DF944FD-FC9A-954A-B36D-93E2429BD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076356-81A8-C146-9751-0E88B7A948E3}"/>
              </a:ext>
            </a:extLst>
          </p:cNvPr>
          <p:cNvSpPr>
            <a:spLocks noGrp="1"/>
          </p:cNvSpPr>
          <p:nvPr>
            <p:ph type="dt" sz="half" idx="10"/>
          </p:nvPr>
        </p:nvSpPr>
        <p:spPr/>
        <p:txBody>
          <a:bodyPr/>
          <a:lstStyle/>
          <a:p>
            <a:fld id="{E6521F56-369D-A84D-916F-1E19D1A611AA}" type="datetime1">
              <a:rPr lang="en-GB" smtClean="0"/>
              <a:t>06/03/2025</a:t>
            </a:fld>
            <a:endParaRPr lang="en-US"/>
          </a:p>
        </p:txBody>
      </p:sp>
      <p:sp>
        <p:nvSpPr>
          <p:cNvPr id="5" name="Footer Placeholder 4">
            <a:extLst>
              <a:ext uri="{FF2B5EF4-FFF2-40B4-BE49-F238E27FC236}">
                <a16:creationId xmlns:a16="http://schemas.microsoft.com/office/drawing/2014/main" id="{9A70C75F-53F4-B645-801B-79226F999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AE319-9E08-D247-A94A-5A23DD1AE2F5}"/>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8" name="Rectangle 7">
            <a:extLst>
              <a:ext uri="{FF2B5EF4-FFF2-40B4-BE49-F238E27FC236}">
                <a16:creationId xmlns:a16="http://schemas.microsoft.com/office/drawing/2014/main" id="{BCA3F38F-7B99-43CF-B4FF-953DDC2A8367}"/>
              </a:ext>
            </a:extLst>
          </p:cNvPr>
          <p:cNvSpPr/>
          <p:nvPr userDrawn="1"/>
        </p:nvSpPr>
        <p:spPr>
          <a:xfrm>
            <a:off x="977899" y="0"/>
            <a:ext cx="11214099" cy="3286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9" name="Rectangle 8">
            <a:extLst>
              <a:ext uri="{FF2B5EF4-FFF2-40B4-BE49-F238E27FC236}">
                <a16:creationId xmlns:a16="http://schemas.microsoft.com/office/drawing/2014/main" id="{D1B278D5-F579-4C0E-BD18-1FBFA601CE97}"/>
              </a:ext>
            </a:extLst>
          </p:cNvPr>
          <p:cNvSpPr/>
          <p:nvPr userDrawn="1"/>
        </p:nvSpPr>
        <p:spPr>
          <a:xfrm>
            <a:off x="1070264" y="1471613"/>
            <a:ext cx="153056" cy="53863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0" name="Rectangle 9">
            <a:extLst>
              <a:ext uri="{FF2B5EF4-FFF2-40B4-BE49-F238E27FC236}">
                <a16:creationId xmlns:a16="http://schemas.microsoft.com/office/drawing/2014/main" id="{9332F8B2-D503-481C-9AFF-3C9622D01766}"/>
              </a:ext>
            </a:extLst>
          </p:cNvPr>
          <p:cNvSpPr/>
          <p:nvPr userDrawn="1"/>
        </p:nvSpPr>
        <p:spPr>
          <a:xfrm>
            <a:off x="1070264" y="427856"/>
            <a:ext cx="11121736" cy="9437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1" name="Rectangle 10">
            <a:extLst>
              <a:ext uri="{FF2B5EF4-FFF2-40B4-BE49-F238E27FC236}">
                <a16:creationId xmlns:a16="http://schemas.microsoft.com/office/drawing/2014/main" id="{7C98DD94-8867-48E4-981E-BA031EF8BBB0}"/>
              </a:ext>
            </a:extLst>
          </p:cNvPr>
          <p:cNvSpPr/>
          <p:nvPr userDrawn="1"/>
        </p:nvSpPr>
        <p:spPr>
          <a:xfrm>
            <a:off x="1223320" y="1470843"/>
            <a:ext cx="10968678" cy="1293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pic>
        <p:nvPicPr>
          <p:cNvPr id="13" name="Picture 12" descr="Logo&#10;&#10;Description automatically generated">
            <a:extLst>
              <a:ext uri="{FF2B5EF4-FFF2-40B4-BE49-F238E27FC236}">
                <a16:creationId xmlns:a16="http://schemas.microsoft.com/office/drawing/2014/main" id="{5A5A3DAB-12EF-4DC7-A730-5E9AE0DE737A}"/>
              </a:ext>
            </a:extLst>
          </p:cNvPr>
          <p:cNvPicPr>
            <a:picLocks noChangeAspect="1"/>
          </p:cNvPicPr>
          <p:nvPr userDrawn="1"/>
        </p:nvPicPr>
        <p:blipFill>
          <a:blip r:embed="rId2"/>
          <a:stretch>
            <a:fillRect/>
          </a:stretch>
        </p:blipFill>
        <p:spPr>
          <a:xfrm>
            <a:off x="79085" y="427856"/>
            <a:ext cx="819728" cy="819728"/>
          </a:xfrm>
          <a:prstGeom prst="rect">
            <a:avLst/>
          </a:prstGeom>
        </p:spPr>
      </p:pic>
    </p:spTree>
    <p:extLst>
      <p:ext uri="{BB962C8B-B14F-4D97-AF65-F5344CB8AC3E}">
        <p14:creationId xmlns:p14="http://schemas.microsoft.com/office/powerpoint/2010/main" val="50618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2CBB-3607-6249-A0BF-63FA4BE849E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E26169-FAC3-6942-86D1-7F1CF14799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EDEA88-0EA7-3349-93AB-7DA080967D02}"/>
              </a:ext>
            </a:extLst>
          </p:cNvPr>
          <p:cNvSpPr>
            <a:spLocks noGrp="1"/>
          </p:cNvSpPr>
          <p:nvPr>
            <p:ph type="dt" sz="half" idx="10"/>
          </p:nvPr>
        </p:nvSpPr>
        <p:spPr/>
        <p:txBody>
          <a:bodyPr/>
          <a:lstStyle/>
          <a:p>
            <a:fld id="{49BBAA6C-D6AB-FF48-B964-D8C8283D49F6}" type="datetime1">
              <a:rPr lang="en-GB" smtClean="0"/>
              <a:t>06/03/2025</a:t>
            </a:fld>
            <a:endParaRPr lang="en-US"/>
          </a:p>
        </p:txBody>
      </p:sp>
      <p:sp>
        <p:nvSpPr>
          <p:cNvPr id="5" name="Footer Placeholder 4">
            <a:extLst>
              <a:ext uri="{FF2B5EF4-FFF2-40B4-BE49-F238E27FC236}">
                <a16:creationId xmlns:a16="http://schemas.microsoft.com/office/drawing/2014/main" id="{D1BB75D4-A324-A14A-B2CD-40BDA2B23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42948-4A9A-7746-9604-35DD031A842C}"/>
              </a:ext>
            </a:extLst>
          </p:cNvPr>
          <p:cNvSpPr>
            <a:spLocks noGrp="1"/>
          </p:cNvSpPr>
          <p:nvPr>
            <p:ph type="sldNum" sz="quarter" idx="12"/>
          </p:nvPr>
        </p:nvSpPr>
        <p:spPr/>
        <p:txBody>
          <a:bodyPr/>
          <a:lstStyle/>
          <a:p>
            <a:fld id="{204DE8C5-DE78-A743-96B0-1EA20AFCC5BF}" type="slidenum">
              <a:rPr lang="en-US" smtClean="0"/>
              <a:t>‹#›</a:t>
            </a:fld>
            <a:endParaRPr lang="en-US"/>
          </a:p>
        </p:txBody>
      </p:sp>
    </p:spTree>
    <p:extLst>
      <p:ext uri="{BB962C8B-B14F-4D97-AF65-F5344CB8AC3E}">
        <p14:creationId xmlns:p14="http://schemas.microsoft.com/office/powerpoint/2010/main" val="46887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C24DEE-C157-8C43-A493-FA7D9F839A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9AAF71-EEFB-424A-84BA-2A697E74DF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139859-35B4-7D49-A276-A6FC15E95BB3}"/>
              </a:ext>
            </a:extLst>
          </p:cNvPr>
          <p:cNvSpPr>
            <a:spLocks noGrp="1"/>
          </p:cNvSpPr>
          <p:nvPr>
            <p:ph type="dt" sz="half" idx="10"/>
          </p:nvPr>
        </p:nvSpPr>
        <p:spPr/>
        <p:txBody>
          <a:bodyPr/>
          <a:lstStyle/>
          <a:p>
            <a:fld id="{22214A6F-41A5-1042-9A77-398262794606}" type="datetime1">
              <a:rPr lang="en-GB" smtClean="0"/>
              <a:t>06/03/2025</a:t>
            </a:fld>
            <a:endParaRPr lang="en-US"/>
          </a:p>
        </p:txBody>
      </p:sp>
      <p:sp>
        <p:nvSpPr>
          <p:cNvPr id="5" name="Footer Placeholder 4">
            <a:extLst>
              <a:ext uri="{FF2B5EF4-FFF2-40B4-BE49-F238E27FC236}">
                <a16:creationId xmlns:a16="http://schemas.microsoft.com/office/drawing/2014/main" id="{8ACA21A7-98B5-2045-9651-4F74A3BDC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BB10D-87E7-A04D-AFF4-DB490FBCD4D2}"/>
              </a:ext>
            </a:extLst>
          </p:cNvPr>
          <p:cNvSpPr>
            <a:spLocks noGrp="1"/>
          </p:cNvSpPr>
          <p:nvPr>
            <p:ph type="sldNum" sz="quarter" idx="12"/>
          </p:nvPr>
        </p:nvSpPr>
        <p:spPr/>
        <p:txBody>
          <a:bodyPr/>
          <a:lstStyle/>
          <a:p>
            <a:fld id="{204DE8C5-DE78-A743-96B0-1EA20AFCC5BF}" type="slidenum">
              <a:rPr lang="en-US" smtClean="0"/>
              <a:t>‹#›</a:t>
            </a:fld>
            <a:endParaRPr lang="en-US"/>
          </a:p>
        </p:txBody>
      </p:sp>
    </p:spTree>
    <p:extLst>
      <p:ext uri="{BB962C8B-B14F-4D97-AF65-F5344CB8AC3E}">
        <p14:creationId xmlns:p14="http://schemas.microsoft.com/office/powerpoint/2010/main" val="288290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9378-D13D-DE4F-9B42-68006F3FF6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CEAC3FB-D8DF-BD54-E76A-FDF54F1AD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DCD539B-1F35-AD34-B43B-B7A4654D5238}"/>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5" name="Footer Placeholder 4">
            <a:extLst>
              <a:ext uri="{FF2B5EF4-FFF2-40B4-BE49-F238E27FC236}">
                <a16:creationId xmlns:a16="http://schemas.microsoft.com/office/drawing/2014/main" id="{A3B685FD-0AFD-DA4A-9C87-794759B0A1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B5045-88B5-FAC2-81A3-8F01B8D048D6}"/>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173364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3759-E296-A43B-05E1-031E858D9B2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A546427-E20B-E3CF-5976-E748425636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6CB710-7C8C-4A9B-3B0C-D4C309F1C371}"/>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5" name="Footer Placeholder 4">
            <a:extLst>
              <a:ext uri="{FF2B5EF4-FFF2-40B4-BE49-F238E27FC236}">
                <a16:creationId xmlns:a16="http://schemas.microsoft.com/office/drawing/2014/main" id="{FAEBF1F0-E851-CBE1-B1C0-E8E87B1D9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FC2D6-39FC-C6A4-7144-BB31BA0EB0DC}"/>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408659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8EB-97A1-135F-B277-6F0F1BF4AB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426EF3F-20CC-C732-8CC5-44C623E1BC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B883F-6C79-B1DA-0BAD-AAFC15854B1B}"/>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5" name="Footer Placeholder 4">
            <a:extLst>
              <a:ext uri="{FF2B5EF4-FFF2-40B4-BE49-F238E27FC236}">
                <a16:creationId xmlns:a16="http://schemas.microsoft.com/office/drawing/2014/main" id="{947E9537-B010-8BBF-9444-0840C458E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20473F-E62B-D4F6-7308-50F404185A73}"/>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360088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6472-AD68-42FD-704F-F43611EF47F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1524415-E42B-FE01-DB01-1264630000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1AC210D-9D8F-37FC-01FB-C0368CD014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2692B9A-17D0-54D6-A6C0-4B66345F2645}"/>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6" name="Footer Placeholder 5">
            <a:extLst>
              <a:ext uri="{FF2B5EF4-FFF2-40B4-BE49-F238E27FC236}">
                <a16:creationId xmlns:a16="http://schemas.microsoft.com/office/drawing/2014/main" id="{212DB062-1F10-D7FA-D6A9-C16994D5BA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946B43-33EC-27A0-28FB-243AE3041A3F}"/>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124000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CC56-82BB-4BB0-24D2-CEA309AF264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68DB892-CAC0-61C0-26D1-820503AD2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A77728-2142-C7DC-60C9-AB42858DC6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8B03CC-8794-8A7F-0DBE-EC70AAD7A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A1DC47-C0F0-8CC9-AAFE-C633E555F3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08F6917-A8AE-ADE9-4DF6-7F8954841678}"/>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8" name="Footer Placeholder 7">
            <a:extLst>
              <a:ext uri="{FF2B5EF4-FFF2-40B4-BE49-F238E27FC236}">
                <a16:creationId xmlns:a16="http://schemas.microsoft.com/office/drawing/2014/main" id="{1F55D2CF-13AA-C57F-8E5C-B8319EA0B8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72CB00-ABC1-7E8B-D8A6-4AA9E833181B}"/>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3122893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7F84-664C-6EC2-2634-CC5885BB093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599AEC-813D-D350-B792-C51D0D7A551C}"/>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4" name="Footer Placeholder 3">
            <a:extLst>
              <a:ext uri="{FF2B5EF4-FFF2-40B4-BE49-F238E27FC236}">
                <a16:creationId xmlns:a16="http://schemas.microsoft.com/office/drawing/2014/main" id="{CEE48657-5CD2-1A68-0398-189F39590E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2F495C-4D3C-307A-04A4-732E05469756}"/>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347557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9AEC0-97E8-B2BA-B7E0-6AD22321535F}"/>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3" name="Footer Placeholder 2">
            <a:extLst>
              <a:ext uri="{FF2B5EF4-FFF2-40B4-BE49-F238E27FC236}">
                <a16:creationId xmlns:a16="http://schemas.microsoft.com/office/drawing/2014/main" id="{035F4E5D-2E06-9096-51B2-5971D7526A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26BC3F-749C-6200-1A8C-8DB40E3434B6}"/>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3776618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D5EE-F854-6C77-17CF-AFF43FD4DA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50E3EA4-EA41-2114-3D28-BC917EB56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B52E41B-72AB-26F4-82DA-688BC025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4BEDF7-AA5B-4248-A169-C7E29E772EFD}"/>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6" name="Footer Placeholder 5">
            <a:extLst>
              <a:ext uri="{FF2B5EF4-FFF2-40B4-BE49-F238E27FC236}">
                <a16:creationId xmlns:a16="http://schemas.microsoft.com/office/drawing/2014/main" id="{95A1D779-E1D9-E0A6-94AD-225DABFAB8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03DCE5-D4CE-0E6F-B2D6-2F954D712DD1}"/>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35429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8728D9-9225-AF4A-AC22-25B3935DFC0B}"/>
              </a:ext>
            </a:extLst>
          </p:cNvPr>
          <p:cNvSpPr>
            <a:spLocks noGrp="1"/>
          </p:cNvSpPr>
          <p:nvPr>
            <p:ph idx="1"/>
          </p:nvPr>
        </p:nvSpPr>
        <p:spPr>
          <a:xfrm>
            <a:off x="1373332" y="1802606"/>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F89B5D-8251-0240-8042-92654C9D3543}"/>
              </a:ext>
            </a:extLst>
          </p:cNvPr>
          <p:cNvSpPr>
            <a:spLocks noGrp="1"/>
          </p:cNvSpPr>
          <p:nvPr>
            <p:ph type="dt" sz="half" idx="10"/>
          </p:nvPr>
        </p:nvSpPr>
        <p:spPr/>
        <p:txBody>
          <a:bodyPr/>
          <a:lstStyle/>
          <a:p>
            <a:fld id="{35F4803C-AAD9-C64B-AD0F-AD7FD2686884}" type="datetime1">
              <a:rPr lang="en-GB" smtClean="0"/>
              <a:t>06/03/2025</a:t>
            </a:fld>
            <a:endParaRPr lang="en-US"/>
          </a:p>
        </p:txBody>
      </p:sp>
      <p:sp>
        <p:nvSpPr>
          <p:cNvPr id="5" name="Footer Placeholder 4">
            <a:extLst>
              <a:ext uri="{FF2B5EF4-FFF2-40B4-BE49-F238E27FC236}">
                <a16:creationId xmlns:a16="http://schemas.microsoft.com/office/drawing/2014/main" id="{4F8203A9-4F67-C747-93A7-016BDEF5D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AE029-A48C-384E-975D-1AA3457FD45B}"/>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7" name="Rectangle 6">
            <a:extLst>
              <a:ext uri="{FF2B5EF4-FFF2-40B4-BE49-F238E27FC236}">
                <a16:creationId xmlns:a16="http://schemas.microsoft.com/office/drawing/2014/main" id="{F8F200E6-7880-4627-8A40-B2065E3FFEF9}"/>
              </a:ext>
            </a:extLst>
          </p:cNvPr>
          <p:cNvSpPr/>
          <p:nvPr userDrawn="1"/>
        </p:nvSpPr>
        <p:spPr>
          <a:xfrm>
            <a:off x="0" y="0"/>
            <a:ext cx="9778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8" name="Rectangle 7">
            <a:extLst>
              <a:ext uri="{FF2B5EF4-FFF2-40B4-BE49-F238E27FC236}">
                <a16:creationId xmlns:a16="http://schemas.microsoft.com/office/drawing/2014/main" id="{D29B846F-C57A-44B3-B680-31AE0A4B7347}"/>
              </a:ext>
            </a:extLst>
          </p:cNvPr>
          <p:cNvSpPr/>
          <p:nvPr userDrawn="1"/>
        </p:nvSpPr>
        <p:spPr>
          <a:xfrm>
            <a:off x="1070264" y="1471613"/>
            <a:ext cx="153056" cy="53863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9" name="Rectangle 8">
            <a:extLst>
              <a:ext uri="{FF2B5EF4-FFF2-40B4-BE49-F238E27FC236}">
                <a16:creationId xmlns:a16="http://schemas.microsoft.com/office/drawing/2014/main" id="{2B4843C8-30A7-49C3-BEBB-17EFE50CA956}"/>
              </a:ext>
            </a:extLst>
          </p:cNvPr>
          <p:cNvSpPr/>
          <p:nvPr userDrawn="1"/>
        </p:nvSpPr>
        <p:spPr>
          <a:xfrm>
            <a:off x="1070264" y="427856"/>
            <a:ext cx="11121736" cy="9437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0" name="Rectangle 9">
            <a:extLst>
              <a:ext uri="{FF2B5EF4-FFF2-40B4-BE49-F238E27FC236}">
                <a16:creationId xmlns:a16="http://schemas.microsoft.com/office/drawing/2014/main" id="{EB1F8FB3-5604-4C54-80E8-36A3E0967CEA}"/>
              </a:ext>
            </a:extLst>
          </p:cNvPr>
          <p:cNvSpPr/>
          <p:nvPr userDrawn="1"/>
        </p:nvSpPr>
        <p:spPr>
          <a:xfrm>
            <a:off x="1223320" y="1470843"/>
            <a:ext cx="10968678" cy="1293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A5382D63-9F4C-8243-99AE-1188D49F61BC}"/>
              </a:ext>
            </a:extLst>
          </p:cNvPr>
          <p:cNvSpPr>
            <a:spLocks noGrp="1"/>
          </p:cNvSpPr>
          <p:nvPr>
            <p:ph type="title"/>
          </p:nvPr>
        </p:nvSpPr>
        <p:spPr>
          <a:xfrm>
            <a:off x="1223320" y="236945"/>
            <a:ext cx="10515600" cy="1325563"/>
          </a:xfrm>
        </p:spPr>
        <p:txBody>
          <a:bodyPr/>
          <a:lstStyle>
            <a:lvl1pPr>
              <a:defRPr>
                <a:solidFill>
                  <a:schemeClr val="bg1"/>
                </a:solidFill>
              </a:defRPr>
            </a:lvl1pPr>
          </a:lstStyle>
          <a:p>
            <a:r>
              <a:rPr lang="en-GB"/>
              <a:t>Click to edit Master title style</a:t>
            </a:r>
            <a:endParaRPr lang="en-US"/>
          </a:p>
        </p:txBody>
      </p:sp>
      <p:sp>
        <p:nvSpPr>
          <p:cNvPr id="11" name="Rectangle 10">
            <a:extLst>
              <a:ext uri="{FF2B5EF4-FFF2-40B4-BE49-F238E27FC236}">
                <a16:creationId xmlns:a16="http://schemas.microsoft.com/office/drawing/2014/main" id="{D97280BA-5C5F-4A7C-8F9C-651ADE4A1AC2}"/>
              </a:ext>
            </a:extLst>
          </p:cNvPr>
          <p:cNvSpPr/>
          <p:nvPr userDrawn="1"/>
        </p:nvSpPr>
        <p:spPr>
          <a:xfrm>
            <a:off x="977899" y="0"/>
            <a:ext cx="11214099" cy="3286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pic>
        <p:nvPicPr>
          <p:cNvPr id="14" name="Picture 13" descr="Logo&#10;&#10;Description automatically generated">
            <a:extLst>
              <a:ext uri="{FF2B5EF4-FFF2-40B4-BE49-F238E27FC236}">
                <a16:creationId xmlns:a16="http://schemas.microsoft.com/office/drawing/2014/main" id="{667395E7-804B-4C1C-9FE6-0043863E9875}"/>
              </a:ext>
            </a:extLst>
          </p:cNvPr>
          <p:cNvPicPr>
            <a:picLocks noChangeAspect="1"/>
          </p:cNvPicPr>
          <p:nvPr userDrawn="1"/>
        </p:nvPicPr>
        <p:blipFill>
          <a:blip r:embed="rId2"/>
          <a:stretch>
            <a:fillRect/>
          </a:stretch>
        </p:blipFill>
        <p:spPr>
          <a:xfrm>
            <a:off x="79085" y="427856"/>
            <a:ext cx="819728" cy="819728"/>
          </a:xfrm>
          <a:prstGeom prst="rect">
            <a:avLst/>
          </a:prstGeom>
        </p:spPr>
      </p:pic>
    </p:spTree>
    <p:extLst>
      <p:ext uri="{BB962C8B-B14F-4D97-AF65-F5344CB8AC3E}">
        <p14:creationId xmlns:p14="http://schemas.microsoft.com/office/powerpoint/2010/main" val="133298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B3A9-8C20-E511-6239-69E05EF822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2BF8150-D56B-DEA0-DB91-29EE70849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AF687A-B23D-729F-48B0-79EE38CB6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A6C5F3-D1F8-585A-60B0-6FC2854210F1}"/>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6" name="Footer Placeholder 5">
            <a:extLst>
              <a:ext uri="{FF2B5EF4-FFF2-40B4-BE49-F238E27FC236}">
                <a16:creationId xmlns:a16="http://schemas.microsoft.com/office/drawing/2014/main" id="{3C885932-8FD4-7AB2-19D8-A8B859157F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DD1E35-F05C-62A2-F3A2-A726CA246026}"/>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1731118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9821-EC73-A9CF-A4D1-9582EF8F2DA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F439D55-F79C-340F-DE1A-5928E19FA2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91F6EF-203E-6B5F-777A-F8E137F0E594}"/>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5" name="Footer Placeholder 4">
            <a:extLst>
              <a:ext uri="{FF2B5EF4-FFF2-40B4-BE49-F238E27FC236}">
                <a16:creationId xmlns:a16="http://schemas.microsoft.com/office/drawing/2014/main" id="{7C6729E3-4DC6-687A-0DB9-4BD443CE05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040FC-BC54-2FAD-2ABB-E0D5F316231B}"/>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1258521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B3A0E-C9D5-55A1-0CFC-43BDED1329B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72AC70C-834C-65FD-CECE-C12452BE96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0C53B2-6686-EF98-9733-472A321FF259}"/>
              </a:ext>
            </a:extLst>
          </p:cNvPr>
          <p:cNvSpPr>
            <a:spLocks noGrp="1"/>
          </p:cNvSpPr>
          <p:nvPr>
            <p:ph type="dt" sz="half" idx="10"/>
          </p:nvPr>
        </p:nvSpPr>
        <p:spPr/>
        <p:txBody>
          <a:bodyPr/>
          <a:lstStyle/>
          <a:p>
            <a:fld id="{6E14E98D-2B17-DB41-A416-A1A65689B13D}" type="datetimeFigureOut">
              <a:rPr lang="en-GB" smtClean="0"/>
              <a:t>06/03/2025</a:t>
            </a:fld>
            <a:endParaRPr lang="en-GB"/>
          </a:p>
        </p:txBody>
      </p:sp>
      <p:sp>
        <p:nvSpPr>
          <p:cNvPr id="5" name="Footer Placeholder 4">
            <a:extLst>
              <a:ext uri="{FF2B5EF4-FFF2-40B4-BE49-F238E27FC236}">
                <a16:creationId xmlns:a16="http://schemas.microsoft.com/office/drawing/2014/main" id="{413E02A9-C8DA-93A7-75C9-075815FE96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42D91-1E5B-D54E-D416-3471648E7A3A}"/>
              </a:ext>
            </a:extLst>
          </p:cNvPr>
          <p:cNvSpPr>
            <a:spLocks noGrp="1"/>
          </p:cNvSpPr>
          <p:nvPr>
            <p:ph type="sldNum" sz="quarter" idx="12"/>
          </p:nvPr>
        </p:nvSpPr>
        <p:spPr/>
        <p:txBody>
          <a:bodyPr/>
          <a:lstStyle/>
          <a:p>
            <a:fld id="{2AF909F6-E054-D149-8F66-8F6A6CD727AE}" type="slidenum">
              <a:rPr lang="en-GB" smtClean="0"/>
              <a:t>‹#›</a:t>
            </a:fld>
            <a:endParaRPr lang="en-GB"/>
          </a:p>
        </p:txBody>
      </p:sp>
    </p:spTree>
    <p:extLst>
      <p:ext uri="{BB962C8B-B14F-4D97-AF65-F5344CB8AC3E}">
        <p14:creationId xmlns:p14="http://schemas.microsoft.com/office/powerpoint/2010/main" val="71172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7321-9C8F-0944-93DC-E4269620B607}"/>
              </a:ext>
            </a:extLst>
          </p:cNvPr>
          <p:cNvSpPr>
            <a:spLocks noGrp="1"/>
          </p:cNvSpPr>
          <p:nvPr>
            <p:ph type="title"/>
          </p:nvPr>
        </p:nvSpPr>
        <p:spPr>
          <a:xfrm>
            <a:off x="1449859" y="174824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1FE788-8B90-6145-9633-8095170E2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E5DC3C-93C7-2542-BAC8-03ABF5EDA1EB}"/>
              </a:ext>
            </a:extLst>
          </p:cNvPr>
          <p:cNvSpPr>
            <a:spLocks noGrp="1"/>
          </p:cNvSpPr>
          <p:nvPr>
            <p:ph type="dt" sz="half" idx="10"/>
          </p:nvPr>
        </p:nvSpPr>
        <p:spPr/>
        <p:txBody>
          <a:bodyPr/>
          <a:lstStyle/>
          <a:p>
            <a:fld id="{F7C3CF6F-6706-2641-8F5B-8A5E0D4C7EB1}" type="datetime1">
              <a:rPr lang="en-GB" smtClean="0"/>
              <a:t>06/03/2025</a:t>
            </a:fld>
            <a:endParaRPr lang="en-US"/>
          </a:p>
        </p:txBody>
      </p:sp>
      <p:sp>
        <p:nvSpPr>
          <p:cNvPr id="5" name="Footer Placeholder 4">
            <a:extLst>
              <a:ext uri="{FF2B5EF4-FFF2-40B4-BE49-F238E27FC236}">
                <a16:creationId xmlns:a16="http://schemas.microsoft.com/office/drawing/2014/main" id="{2A2AEB8C-2E50-3C43-B418-F714D6398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517C6-BDCD-FB41-A045-F04B1A63A3AC}"/>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7" name="Rectangle 6">
            <a:extLst>
              <a:ext uri="{FF2B5EF4-FFF2-40B4-BE49-F238E27FC236}">
                <a16:creationId xmlns:a16="http://schemas.microsoft.com/office/drawing/2014/main" id="{66AD2858-214A-476F-8535-43AEA9E636AD}"/>
              </a:ext>
            </a:extLst>
          </p:cNvPr>
          <p:cNvSpPr/>
          <p:nvPr userDrawn="1"/>
        </p:nvSpPr>
        <p:spPr>
          <a:xfrm>
            <a:off x="0" y="0"/>
            <a:ext cx="977899"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8" name="Rectangle 7">
            <a:extLst>
              <a:ext uri="{FF2B5EF4-FFF2-40B4-BE49-F238E27FC236}">
                <a16:creationId xmlns:a16="http://schemas.microsoft.com/office/drawing/2014/main" id="{051A38B7-6EBD-4363-AFAD-577F6F4653AC}"/>
              </a:ext>
            </a:extLst>
          </p:cNvPr>
          <p:cNvSpPr/>
          <p:nvPr userDrawn="1"/>
        </p:nvSpPr>
        <p:spPr>
          <a:xfrm>
            <a:off x="1070264" y="1471613"/>
            <a:ext cx="153056" cy="53863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9" name="Rectangle 8">
            <a:extLst>
              <a:ext uri="{FF2B5EF4-FFF2-40B4-BE49-F238E27FC236}">
                <a16:creationId xmlns:a16="http://schemas.microsoft.com/office/drawing/2014/main" id="{D46F131B-63DB-4AC2-975B-A42CF2E6ACDF}"/>
              </a:ext>
            </a:extLst>
          </p:cNvPr>
          <p:cNvSpPr/>
          <p:nvPr userDrawn="1"/>
        </p:nvSpPr>
        <p:spPr>
          <a:xfrm>
            <a:off x="1070264" y="427856"/>
            <a:ext cx="11121736" cy="9437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0" name="Rectangle 9">
            <a:extLst>
              <a:ext uri="{FF2B5EF4-FFF2-40B4-BE49-F238E27FC236}">
                <a16:creationId xmlns:a16="http://schemas.microsoft.com/office/drawing/2014/main" id="{34834D43-5AF8-46F1-B2B5-6D0A8A3AFE25}"/>
              </a:ext>
            </a:extLst>
          </p:cNvPr>
          <p:cNvSpPr/>
          <p:nvPr userDrawn="1"/>
        </p:nvSpPr>
        <p:spPr>
          <a:xfrm>
            <a:off x="1223320" y="1470843"/>
            <a:ext cx="10968678" cy="129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1" name="Rectangle 10">
            <a:extLst>
              <a:ext uri="{FF2B5EF4-FFF2-40B4-BE49-F238E27FC236}">
                <a16:creationId xmlns:a16="http://schemas.microsoft.com/office/drawing/2014/main" id="{4F8894A6-3876-4222-AF48-CF2162AE03E8}"/>
              </a:ext>
            </a:extLst>
          </p:cNvPr>
          <p:cNvSpPr/>
          <p:nvPr userDrawn="1"/>
        </p:nvSpPr>
        <p:spPr>
          <a:xfrm>
            <a:off x="977899" y="0"/>
            <a:ext cx="11214099" cy="328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pic>
        <p:nvPicPr>
          <p:cNvPr id="13" name="Picture 12" descr="Logo&#10;&#10;Description automatically generated">
            <a:extLst>
              <a:ext uri="{FF2B5EF4-FFF2-40B4-BE49-F238E27FC236}">
                <a16:creationId xmlns:a16="http://schemas.microsoft.com/office/drawing/2014/main" id="{B628A38E-ACF3-4CDF-913C-BE59BBB45584}"/>
              </a:ext>
            </a:extLst>
          </p:cNvPr>
          <p:cNvPicPr>
            <a:picLocks noChangeAspect="1"/>
          </p:cNvPicPr>
          <p:nvPr userDrawn="1"/>
        </p:nvPicPr>
        <p:blipFill>
          <a:blip r:embed="rId2"/>
          <a:stretch>
            <a:fillRect/>
          </a:stretch>
        </p:blipFill>
        <p:spPr>
          <a:xfrm>
            <a:off x="79085" y="427856"/>
            <a:ext cx="819728" cy="819728"/>
          </a:xfrm>
          <a:prstGeom prst="rect">
            <a:avLst/>
          </a:prstGeom>
        </p:spPr>
      </p:pic>
    </p:spTree>
    <p:extLst>
      <p:ext uri="{BB962C8B-B14F-4D97-AF65-F5344CB8AC3E}">
        <p14:creationId xmlns:p14="http://schemas.microsoft.com/office/powerpoint/2010/main" val="328158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77E9F-27A9-E64F-8BE8-6C2B5E3E13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A06D235-90BE-7444-BAC3-08E4CC2860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B87542-8D34-DE4B-96C6-18940E3D45B6}"/>
              </a:ext>
            </a:extLst>
          </p:cNvPr>
          <p:cNvSpPr>
            <a:spLocks noGrp="1"/>
          </p:cNvSpPr>
          <p:nvPr>
            <p:ph type="dt" sz="half" idx="10"/>
          </p:nvPr>
        </p:nvSpPr>
        <p:spPr/>
        <p:txBody>
          <a:bodyPr/>
          <a:lstStyle/>
          <a:p>
            <a:fld id="{34C8AFB5-B184-314C-B9B1-A5AA7C53A390}" type="datetime1">
              <a:rPr lang="en-GB" smtClean="0"/>
              <a:t>06/03/2025</a:t>
            </a:fld>
            <a:endParaRPr lang="en-US"/>
          </a:p>
        </p:txBody>
      </p:sp>
      <p:sp>
        <p:nvSpPr>
          <p:cNvPr id="6" name="Footer Placeholder 5">
            <a:extLst>
              <a:ext uri="{FF2B5EF4-FFF2-40B4-BE49-F238E27FC236}">
                <a16:creationId xmlns:a16="http://schemas.microsoft.com/office/drawing/2014/main" id="{87095BF9-F183-E145-95CF-4C3C5A86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CD35F-529A-904B-8E32-B3EAD6E7AA56}"/>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8" name="Rectangle 7">
            <a:extLst>
              <a:ext uri="{FF2B5EF4-FFF2-40B4-BE49-F238E27FC236}">
                <a16:creationId xmlns:a16="http://schemas.microsoft.com/office/drawing/2014/main" id="{146F5E5D-7FC4-4459-87B0-2CA1E499B3F4}"/>
              </a:ext>
            </a:extLst>
          </p:cNvPr>
          <p:cNvSpPr/>
          <p:nvPr userDrawn="1"/>
        </p:nvSpPr>
        <p:spPr>
          <a:xfrm>
            <a:off x="0" y="0"/>
            <a:ext cx="977899"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9" name="Rectangle 8">
            <a:extLst>
              <a:ext uri="{FF2B5EF4-FFF2-40B4-BE49-F238E27FC236}">
                <a16:creationId xmlns:a16="http://schemas.microsoft.com/office/drawing/2014/main" id="{CAB76228-19A5-4A17-B854-A7049F0A04F9}"/>
              </a:ext>
            </a:extLst>
          </p:cNvPr>
          <p:cNvSpPr/>
          <p:nvPr userDrawn="1"/>
        </p:nvSpPr>
        <p:spPr>
          <a:xfrm>
            <a:off x="1070264" y="1471613"/>
            <a:ext cx="153056" cy="53863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0" name="Rectangle 9">
            <a:extLst>
              <a:ext uri="{FF2B5EF4-FFF2-40B4-BE49-F238E27FC236}">
                <a16:creationId xmlns:a16="http://schemas.microsoft.com/office/drawing/2014/main" id="{20C0B239-7A34-4503-A5E5-F4B50FF77775}"/>
              </a:ext>
            </a:extLst>
          </p:cNvPr>
          <p:cNvSpPr/>
          <p:nvPr userDrawn="1"/>
        </p:nvSpPr>
        <p:spPr>
          <a:xfrm>
            <a:off x="1070264" y="427856"/>
            <a:ext cx="11121736" cy="9437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1" name="Rectangle 10">
            <a:extLst>
              <a:ext uri="{FF2B5EF4-FFF2-40B4-BE49-F238E27FC236}">
                <a16:creationId xmlns:a16="http://schemas.microsoft.com/office/drawing/2014/main" id="{C1DC03D9-1FAE-4459-88BA-54C943AFACE0}"/>
              </a:ext>
            </a:extLst>
          </p:cNvPr>
          <p:cNvSpPr/>
          <p:nvPr userDrawn="1"/>
        </p:nvSpPr>
        <p:spPr>
          <a:xfrm>
            <a:off x="1223320" y="1470843"/>
            <a:ext cx="10968678" cy="129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2" name="Rectangle 11">
            <a:extLst>
              <a:ext uri="{FF2B5EF4-FFF2-40B4-BE49-F238E27FC236}">
                <a16:creationId xmlns:a16="http://schemas.microsoft.com/office/drawing/2014/main" id="{29FBFB4E-5675-40C7-9E6E-3B445C326B1F}"/>
              </a:ext>
            </a:extLst>
          </p:cNvPr>
          <p:cNvSpPr/>
          <p:nvPr userDrawn="1"/>
        </p:nvSpPr>
        <p:spPr>
          <a:xfrm>
            <a:off x="977899" y="0"/>
            <a:ext cx="11214099" cy="328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C9D28B87-31C1-6840-A994-EA6AB3C64DF2}"/>
              </a:ext>
            </a:extLst>
          </p:cNvPr>
          <p:cNvSpPr>
            <a:spLocks noGrp="1"/>
          </p:cNvSpPr>
          <p:nvPr>
            <p:ph type="title"/>
          </p:nvPr>
        </p:nvSpPr>
        <p:spPr>
          <a:xfrm>
            <a:off x="1193008" y="273049"/>
            <a:ext cx="10515600" cy="1325563"/>
          </a:xfrm>
        </p:spPr>
        <p:txBody>
          <a:bodyPr/>
          <a:lstStyle>
            <a:lvl1pPr>
              <a:defRPr>
                <a:solidFill>
                  <a:schemeClr val="bg1"/>
                </a:solidFill>
              </a:defRPr>
            </a:lvl1pPr>
          </a:lstStyle>
          <a:p>
            <a:r>
              <a:rPr lang="en-GB"/>
              <a:t>Click to edit Master title style</a:t>
            </a:r>
            <a:endParaRPr lang="en-US"/>
          </a:p>
        </p:txBody>
      </p:sp>
      <p:pic>
        <p:nvPicPr>
          <p:cNvPr id="14" name="Picture 13" descr="Logo&#10;&#10;Description automatically generated">
            <a:extLst>
              <a:ext uri="{FF2B5EF4-FFF2-40B4-BE49-F238E27FC236}">
                <a16:creationId xmlns:a16="http://schemas.microsoft.com/office/drawing/2014/main" id="{58935F7F-F1CC-4BC7-B098-9350B49815B3}"/>
              </a:ext>
            </a:extLst>
          </p:cNvPr>
          <p:cNvPicPr>
            <a:picLocks noChangeAspect="1"/>
          </p:cNvPicPr>
          <p:nvPr userDrawn="1"/>
        </p:nvPicPr>
        <p:blipFill>
          <a:blip r:embed="rId2"/>
          <a:stretch>
            <a:fillRect/>
          </a:stretch>
        </p:blipFill>
        <p:spPr>
          <a:xfrm>
            <a:off x="79085" y="427856"/>
            <a:ext cx="819728" cy="819728"/>
          </a:xfrm>
          <a:prstGeom prst="rect">
            <a:avLst/>
          </a:prstGeom>
        </p:spPr>
      </p:pic>
    </p:spTree>
    <p:extLst>
      <p:ext uri="{BB962C8B-B14F-4D97-AF65-F5344CB8AC3E}">
        <p14:creationId xmlns:p14="http://schemas.microsoft.com/office/powerpoint/2010/main" val="164327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1055DF-15D3-034C-80D2-13739B7BB1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A6CE33-6C48-E849-A836-0D8DFDAEC5B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B0220E-FE36-044F-91D8-C37382FE1C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83E379-F87A-3B47-81F1-282FF3A86E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E7B048-433E-A64F-B231-5EF1D0189F69}"/>
              </a:ext>
            </a:extLst>
          </p:cNvPr>
          <p:cNvSpPr>
            <a:spLocks noGrp="1"/>
          </p:cNvSpPr>
          <p:nvPr>
            <p:ph type="dt" sz="half" idx="10"/>
          </p:nvPr>
        </p:nvSpPr>
        <p:spPr/>
        <p:txBody>
          <a:bodyPr/>
          <a:lstStyle/>
          <a:p>
            <a:fld id="{23873710-4639-9845-96F4-FCCA6C32C603}" type="datetime1">
              <a:rPr lang="en-GB" smtClean="0"/>
              <a:t>06/03/2025</a:t>
            </a:fld>
            <a:endParaRPr lang="en-US"/>
          </a:p>
        </p:txBody>
      </p:sp>
      <p:sp>
        <p:nvSpPr>
          <p:cNvPr id="8" name="Footer Placeholder 7">
            <a:extLst>
              <a:ext uri="{FF2B5EF4-FFF2-40B4-BE49-F238E27FC236}">
                <a16:creationId xmlns:a16="http://schemas.microsoft.com/office/drawing/2014/main" id="{2BBF0D27-0900-C043-A74A-4C3FDAB35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4FEF09-E05F-8848-8397-AA0159BB2808}"/>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11" name="Rectangle 10">
            <a:extLst>
              <a:ext uri="{FF2B5EF4-FFF2-40B4-BE49-F238E27FC236}">
                <a16:creationId xmlns:a16="http://schemas.microsoft.com/office/drawing/2014/main" id="{80C6CB82-07B3-40D9-8546-0B8034F18503}"/>
              </a:ext>
            </a:extLst>
          </p:cNvPr>
          <p:cNvSpPr/>
          <p:nvPr userDrawn="1"/>
        </p:nvSpPr>
        <p:spPr>
          <a:xfrm>
            <a:off x="1070264" y="1471613"/>
            <a:ext cx="153056" cy="53863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2" name="Rectangle 11">
            <a:extLst>
              <a:ext uri="{FF2B5EF4-FFF2-40B4-BE49-F238E27FC236}">
                <a16:creationId xmlns:a16="http://schemas.microsoft.com/office/drawing/2014/main" id="{3A30FD77-3055-44D5-804E-BF475667F1E0}"/>
              </a:ext>
            </a:extLst>
          </p:cNvPr>
          <p:cNvSpPr/>
          <p:nvPr userDrawn="1"/>
        </p:nvSpPr>
        <p:spPr>
          <a:xfrm>
            <a:off x="1070264" y="427856"/>
            <a:ext cx="11121736" cy="9437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3" name="Rectangle 12">
            <a:extLst>
              <a:ext uri="{FF2B5EF4-FFF2-40B4-BE49-F238E27FC236}">
                <a16:creationId xmlns:a16="http://schemas.microsoft.com/office/drawing/2014/main" id="{47EFB76F-9E1C-4D91-94D7-98234D92FE58}"/>
              </a:ext>
            </a:extLst>
          </p:cNvPr>
          <p:cNvSpPr/>
          <p:nvPr userDrawn="1"/>
        </p:nvSpPr>
        <p:spPr>
          <a:xfrm>
            <a:off x="1223320" y="1470843"/>
            <a:ext cx="10968678" cy="129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4" name="Rectangle 13">
            <a:extLst>
              <a:ext uri="{FF2B5EF4-FFF2-40B4-BE49-F238E27FC236}">
                <a16:creationId xmlns:a16="http://schemas.microsoft.com/office/drawing/2014/main" id="{CC1C3E5B-E742-47E7-9253-46382BE0D643}"/>
              </a:ext>
            </a:extLst>
          </p:cNvPr>
          <p:cNvSpPr/>
          <p:nvPr userDrawn="1"/>
        </p:nvSpPr>
        <p:spPr>
          <a:xfrm>
            <a:off x="977899" y="0"/>
            <a:ext cx="11214099" cy="328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pic>
        <p:nvPicPr>
          <p:cNvPr id="15" name="Picture 14">
            <a:extLst>
              <a:ext uri="{FF2B5EF4-FFF2-40B4-BE49-F238E27FC236}">
                <a16:creationId xmlns:a16="http://schemas.microsoft.com/office/drawing/2014/main" id="{094A2477-10A2-48C3-A540-62E068EF307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0542" y="164306"/>
            <a:ext cx="776816" cy="653472"/>
          </a:xfrm>
          <a:prstGeom prst="rect">
            <a:avLst/>
          </a:prstGeom>
        </p:spPr>
      </p:pic>
      <p:sp>
        <p:nvSpPr>
          <p:cNvPr id="10" name="Rectangle 9">
            <a:extLst>
              <a:ext uri="{FF2B5EF4-FFF2-40B4-BE49-F238E27FC236}">
                <a16:creationId xmlns:a16="http://schemas.microsoft.com/office/drawing/2014/main" id="{65B01669-5961-4864-8205-236E3ED9A65C}"/>
              </a:ext>
            </a:extLst>
          </p:cNvPr>
          <p:cNvSpPr/>
          <p:nvPr userDrawn="1"/>
        </p:nvSpPr>
        <p:spPr>
          <a:xfrm>
            <a:off x="0" y="0"/>
            <a:ext cx="977899"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87A22199-5BBD-9C49-AB35-FEF8F34F4DFD}"/>
              </a:ext>
            </a:extLst>
          </p:cNvPr>
          <p:cNvSpPr>
            <a:spLocks noGrp="1"/>
          </p:cNvSpPr>
          <p:nvPr>
            <p:ph type="title"/>
          </p:nvPr>
        </p:nvSpPr>
        <p:spPr>
          <a:xfrm>
            <a:off x="1146792" y="272256"/>
            <a:ext cx="10515600" cy="1325563"/>
          </a:xfrm>
        </p:spPr>
        <p:txBody>
          <a:bodyPr/>
          <a:lstStyle>
            <a:lvl1pPr>
              <a:defRPr>
                <a:solidFill>
                  <a:schemeClr val="bg1"/>
                </a:solidFill>
              </a:defRPr>
            </a:lvl1pPr>
          </a:lstStyle>
          <a:p>
            <a:r>
              <a:rPr lang="en-GB"/>
              <a:t>Click to edit Master title style</a:t>
            </a:r>
            <a:endParaRPr lang="en-US"/>
          </a:p>
        </p:txBody>
      </p:sp>
      <p:pic>
        <p:nvPicPr>
          <p:cNvPr id="17" name="Picture 16" descr="Logo&#10;&#10;Description automatically generated">
            <a:extLst>
              <a:ext uri="{FF2B5EF4-FFF2-40B4-BE49-F238E27FC236}">
                <a16:creationId xmlns:a16="http://schemas.microsoft.com/office/drawing/2014/main" id="{EEC5F5BA-309D-4E8D-8001-BB23434F7AE1}"/>
              </a:ext>
            </a:extLst>
          </p:cNvPr>
          <p:cNvPicPr>
            <a:picLocks noChangeAspect="1"/>
          </p:cNvPicPr>
          <p:nvPr userDrawn="1"/>
        </p:nvPicPr>
        <p:blipFill>
          <a:blip r:embed="rId3"/>
          <a:stretch>
            <a:fillRect/>
          </a:stretch>
        </p:blipFill>
        <p:spPr>
          <a:xfrm>
            <a:off x="79085" y="427856"/>
            <a:ext cx="819728" cy="819728"/>
          </a:xfrm>
          <a:prstGeom prst="rect">
            <a:avLst/>
          </a:prstGeom>
        </p:spPr>
      </p:pic>
    </p:spTree>
    <p:extLst>
      <p:ext uri="{BB962C8B-B14F-4D97-AF65-F5344CB8AC3E}">
        <p14:creationId xmlns:p14="http://schemas.microsoft.com/office/powerpoint/2010/main" val="373160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D3122B-8F06-8747-8429-0A26B09762EA}"/>
              </a:ext>
            </a:extLst>
          </p:cNvPr>
          <p:cNvSpPr>
            <a:spLocks noGrp="1"/>
          </p:cNvSpPr>
          <p:nvPr>
            <p:ph type="dt" sz="half" idx="10"/>
          </p:nvPr>
        </p:nvSpPr>
        <p:spPr/>
        <p:txBody>
          <a:bodyPr/>
          <a:lstStyle/>
          <a:p>
            <a:fld id="{2770B85A-062F-C74C-9B88-3E1518903080}" type="datetime1">
              <a:rPr lang="en-GB" smtClean="0"/>
              <a:t>06/03/2025</a:t>
            </a:fld>
            <a:endParaRPr lang="en-US"/>
          </a:p>
        </p:txBody>
      </p:sp>
      <p:sp>
        <p:nvSpPr>
          <p:cNvPr id="4" name="Footer Placeholder 3">
            <a:extLst>
              <a:ext uri="{FF2B5EF4-FFF2-40B4-BE49-F238E27FC236}">
                <a16:creationId xmlns:a16="http://schemas.microsoft.com/office/drawing/2014/main" id="{A3695D26-B885-FE45-8260-09E59E7FD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C0EAC4-AEC5-324F-8626-34CE63556131}"/>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6" name="Rectangle 5">
            <a:extLst>
              <a:ext uri="{FF2B5EF4-FFF2-40B4-BE49-F238E27FC236}">
                <a16:creationId xmlns:a16="http://schemas.microsoft.com/office/drawing/2014/main" id="{8F99BABA-192A-46CD-BF8D-045474717E70}"/>
              </a:ext>
            </a:extLst>
          </p:cNvPr>
          <p:cNvSpPr/>
          <p:nvPr userDrawn="1"/>
        </p:nvSpPr>
        <p:spPr>
          <a:xfrm>
            <a:off x="45896" y="0"/>
            <a:ext cx="977899"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7" name="Rectangle 6">
            <a:extLst>
              <a:ext uri="{FF2B5EF4-FFF2-40B4-BE49-F238E27FC236}">
                <a16:creationId xmlns:a16="http://schemas.microsoft.com/office/drawing/2014/main" id="{A414BB72-2829-415F-B6D9-9C54669588AC}"/>
              </a:ext>
            </a:extLst>
          </p:cNvPr>
          <p:cNvSpPr/>
          <p:nvPr userDrawn="1"/>
        </p:nvSpPr>
        <p:spPr>
          <a:xfrm>
            <a:off x="1070264" y="1471613"/>
            <a:ext cx="153056" cy="53863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8" name="Rectangle 7">
            <a:extLst>
              <a:ext uri="{FF2B5EF4-FFF2-40B4-BE49-F238E27FC236}">
                <a16:creationId xmlns:a16="http://schemas.microsoft.com/office/drawing/2014/main" id="{9D05BAA5-4A98-4EF5-B3EF-A30D29A9182D}"/>
              </a:ext>
            </a:extLst>
          </p:cNvPr>
          <p:cNvSpPr/>
          <p:nvPr userDrawn="1"/>
        </p:nvSpPr>
        <p:spPr>
          <a:xfrm>
            <a:off x="1070264" y="427856"/>
            <a:ext cx="11121736" cy="9437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9" name="Rectangle 8">
            <a:extLst>
              <a:ext uri="{FF2B5EF4-FFF2-40B4-BE49-F238E27FC236}">
                <a16:creationId xmlns:a16="http://schemas.microsoft.com/office/drawing/2014/main" id="{9B84AB92-D0ED-4B8F-BEAB-D48816F67B87}"/>
              </a:ext>
            </a:extLst>
          </p:cNvPr>
          <p:cNvSpPr/>
          <p:nvPr userDrawn="1"/>
        </p:nvSpPr>
        <p:spPr>
          <a:xfrm>
            <a:off x="1223320" y="1470843"/>
            <a:ext cx="10968678" cy="129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10" name="Rectangle 9">
            <a:extLst>
              <a:ext uri="{FF2B5EF4-FFF2-40B4-BE49-F238E27FC236}">
                <a16:creationId xmlns:a16="http://schemas.microsoft.com/office/drawing/2014/main" id="{6AA40049-0A33-4766-8DF6-C16C197CDBE8}"/>
              </a:ext>
            </a:extLst>
          </p:cNvPr>
          <p:cNvSpPr/>
          <p:nvPr userDrawn="1"/>
        </p:nvSpPr>
        <p:spPr>
          <a:xfrm>
            <a:off x="977899" y="0"/>
            <a:ext cx="11214099" cy="3286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905AED27-D4EA-6D4C-A3BB-4AEB5C3B0C58}"/>
              </a:ext>
            </a:extLst>
          </p:cNvPr>
          <p:cNvSpPr>
            <a:spLocks noGrp="1"/>
          </p:cNvSpPr>
          <p:nvPr>
            <p:ph type="title"/>
          </p:nvPr>
        </p:nvSpPr>
        <p:spPr>
          <a:xfrm>
            <a:off x="1160147" y="274637"/>
            <a:ext cx="10515600" cy="1325563"/>
          </a:xfrm>
        </p:spPr>
        <p:txBody>
          <a:bodyPr/>
          <a:lstStyle>
            <a:lvl1pPr>
              <a:defRPr>
                <a:solidFill>
                  <a:schemeClr val="bg1"/>
                </a:solidFill>
              </a:defRPr>
            </a:lvl1pPr>
          </a:lstStyle>
          <a:p>
            <a:r>
              <a:rPr lang="en-GB"/>
              <a:t>Click to edit Master title style</a:t>
            </a:r>
            <a:endParaRPr lang="en-US"/>
          </a:p>
        </p:txBody>
      </p:sp>
      <p:pic>
        <p:nvPicPr>
          <p:cNvPr id="12" name="Picture 11" descr="Logo&#10;&#10;Description automatically generated">
            <a:extLst>
              <a:ext uri="{FF2B5EF4-FFF2-40B4-BE49-F238E27FC236}">
                <a16:creationId xmlns:a16="http://schemas.microsoft.com/office/drawing/2014/main" id="{E05E3B0A-DCAD-4B0C-8841-AA54A637CF47}"/>
              </a:ext>
            </a:extLst>
          </p:cNvPr>
          <p:cNvPicPr>
            <a:picLocks noChangeAspect="1"/>
          </p:cNvPicPr>
          <p:nvPr userDrawn="1"/>
        </p:nvPicPr>
        <p:blipFill>
          <a:blip r:embed="rId2"/>
          <a:stretch>
            <a:fillRect/>
          </a:stretch>
        </p:blipFill>
        <p:spPr>
          <a:xfrm>
            <a:off x="79085" y="427856"/>
            <a:ext cx="819728" cy="819728"/>
          </a:xfrm>
          <a:prstGeom prst="rect">
            <a:avLst/>
          </a:prstGeom>
        </p:spPr>
      </p:pic>
    </p:spTree>
    <p:extLst>
      <p:ext uri="{BB962C8B-B14F-4D97-AF65-F5344CB8AC3E}">
        <p14:creationId xmlns:p14="http://schemas.microsoft.com/office/powerpoint/2010/main" val="380936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7257F-7B63-6846-98A8-8E6824A2FBDE}"/>
              </a:ext>
            </a:extLst>
          </p:cNvPr>
          <p:cNvSpPr>
            <a:spLocks noGrp="1"/>
          </p:cNvSpPr>
          <p:nvPr>
            <p:ph type="dt" sz="half" idx="10"/>
          </p:nvPr>
        </p:nvSpPr>
        <p:spPr/>
        <p:txBody>
          <a:bodyPr/>
          <a:lstStyle/>
          <a:p>
            <a:fld id="{750740AD-E5A2-C343-A785-0AFE20896582}" type="datetime1">
              <a:rPr lang="en-GB" smtClean="0"/>
              <a:t>06/03/2025</a:t>
            </a:fld>
            <a:endParaRPr lang="en-US"/>
          </a:p>
        </p:txBody>
      </p:sp>
      <p:sp>
        <p:nvSpPr>
          <p:cNvPr id="3" name="Footer Placeholder 2">
            <a:extLst>
              <a:ext uri="{FF2B5EF4-FFF2-40B4-BE49-F238E27FC236}">
                <a16:creationId xmlns:a16="http://schemas.microsoft.com/office/drawing/2014/main" id="{6C9DCC11-4020-3A42-8992-69CFF9AD7E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3775B6-8F71-BD40-98B9-BC86A06521B1}"/>
              </a:ext>
            </a:extLst>
          </p:cNvPr>
          <p:cNvSpPr>
            <a:spLocks noGrp="1"/>
          </p:cNvSpPr>
          <p:nvPr>
            <p:ph type="sldNum" sz="quarter" idx="12"/>
          </p:nvPr>
        </p:nvSpPr>
        <p:spPr/>
        <p:txBody>
          <a:bodyPr/>
          <a:lstStyle/>
          <a:p>
            <a:fld id="{204DE8C5-DE78-A743-96B0-1EA20AFCC5BF}" type="slidenum">
              <a:rPr lang="en-US" smtClean="0"/>
              <a:t>‹#›</a:t>
            </a:fld>
            <a:endParaRPr lang="en-US"/>
          </a:p>
        </p:txBody>
      </p:sp>
      <p:sp>
        <p:nvSpPr>
          <p:cNvPr id="5" name="Rectangle 4">
            <a:extLst>
              <a:ext uri="{FF2B5EF4-FFF2-40B4-BE49-F238E27FC236}">
                <a16:creationId xmlns:a16="http://schemas.microsoft.com/office/drawing/2014/main" id="{30D0A4FC-A3F2-4A75-9B18-7B40FC02B557}"/>
              </a:ext>
            </a:extLst>
          </p:cNvPr>
          <p:cNvSpPr/>
          <p:nvPr userDrawn="1"/>
        </p:nvSpPr>
        <p:spPr>
          <a:xfrm>
            <a:off x="0" y="0"/>
            <a:ext cx="97789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6" name="Rectangle 5">
            <a:extLst>
              <a:ext uri="{FF2B5EF4-FFF2-40B4-BE49-F238E27FC236}">
                <a16:creationId xmlns:a16="http://schemas.microsoft.com/office/drawing/2014/main" id="{04987BC9-B96D-46D1-B0F7-9955AD2024A0}"/>
              </a:ext>
            </a:extLst>
          </p:cNvPr>
          <p:cNvSpPr/>
          <p:nvPr userDrawn="1"/>
        </p:nvSpPr>
        <p:spPr>
          <a:xfrm>
            <a:off x="1070264" y="1471613"/>
            <a:ext cx="153056" cy="538638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7" name="Rectangle 6">
            <a:extLst>
              <a:ext uri="{FF2B5EF4-FFF2-40B4-BE49-F238E27FC236}">
                <a16:creationId xmlns:a16="http://schemas.microsoft.com/office/drawing/2014/main" id="{02418BA9-229D-4460-AD49-95478DE7EA37}"/>
              </a:ext>
            </a:extLst>
          </p:cNvPr>
          <p:cNvSpPr/>
          <p:nvPr userDrawn="1"/>
        </p:nvSpPr>
        <p:spPr>
          <a:xfrm>
            <a:off x="1070264" y="427856"/>
            <a:ext cx="11121736" cy="9437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8" name="Rectangle 7">
            <a:extLst>
              <a:ext uri="{FF2B5EF4-FFF2-40B4-BE49-F238E27FC236}">
                <a16:creationId xmlns:a16="http://schemas.microsoft.com/office/drawing/2014/main" id="{C7648D10-7E02-492D-AF19-B969CC63A87E}"/>
              </a:ext>
            </a:extLst>
          </p:cNvPr>
          <p:cNvSpPr/>
          <p:nvPr userDrawn="1"/>
        </p:nvSpPr>
        <p:spPr>
          <a:xfrm>
            <a:off x="1223320" y="1470843"/>
            <a:ext cx="10968678" cy="12935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9" name="Rectangle 8">
            <a:extLst>
              <a:ext uri="{FF2B5EF4-FFF2-40B4-BE49-F238E27FC236}">
                <a16:creationId xmlns:a16="http://schemas.microsoft.com/office/drawing/2014/main" id="{9B69B0E6-7EE4-4A72-9DB0-732E45DBC7AD}"/>
              </a:ext>
            </a:extLst>
          </p:cNvPr>
          <p:cNvSpPr/>
          <p:nvPr userDrawn="1"/>
        </p:nvSpPr>
        <p:spPr>
          <a:xfrm>
            <a:off x="977899" y="0"/>
            <a:ext cx="11214099" cy="3286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pic>
        <p:nvPicPr>
          <p:cNvPr id="11" name="Picture 10" descr="Logo&#10;&#10;Description automatically generated">
            <a:extLst>
              <a:ext uri="{FF2B5EF4-FFF2-40B4-BE49-F238E27FC236}">
                <a16:creationId xmlns:a16="http://schemas.microsoft.com/office/drawing/2014/main" id="{81EA74D9-ECEE-44A5-80DF-D70AB9E3258D}"/>
              </a:ext>
            </a:extLst>
          </p:cNvPr>
          <p:cNvPicPr>
            <a:picLocks noChangeAspect="1"/>
          </p:cNvPicPr>
          <p:nvPr userDrawn="1"/>
        </p:nvPicPr>
        <p:blipFill>
          <a:blip r:embed="rId2"/>
          <a:stretch>
            <a:fillRect/>
          </a:stretch>
        </p:blipFill>
        <p:spPr>
          <a:xfrm>
            <a:off x="79085" y="427856"/>
            <a:ext cx="819728" cy="819728"/>
          </a:xfrm>
          <a:prstGeom prst="rect">
            <a:avLst/>
          </a:prstGeom>
        </p:spPr>
      </p:pic>
    </p:spTree>
    <p:extLst>
      <p:ext uri="{BB962C8B-B14F-4D97-AF65-F5344CB8AC3E}">
        <p14:creationId xmlns:p14="http://schemas.microsoft.com/office/powerpoint/2010/main" val="203169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933A-429D-DA46-9B4A-1BFD23D54A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71AF009-A5B5-CB46-9FE8-0EE2373A5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76FD9C-D903-BE45-AB64-9DE42192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7BE352-6846-9248-A8E6-2E301E9C4B44}"/>
              </a:ext>
            </a:extLst>
          </p:cNvPr>
          <p:cNvSpPr>
            <a:spLocks noGrp="1"/>
          </p:cNvSpPr>
          <p:nvPr>
            <p:ph type="dt" sz="half" idx="10"/>
          </p:nvPr>
        </p:nvSpPr>
        <p:spPr/>
        <p:txBody>
          <a:bodyPr/>
          <a:lstStyle/>
          <a:p>
            <a:fld id="{05A30A79-8EE8-6943-8480-4F4413925552}" type="datetime1">
              <a:rPr lang="en-GB" smtClean="0"/>
              <a:t>06/03/2025</a:t>
            </a:fld>
            <a:endParaRPr lang="en-US"/>
          </a:p>
        </p:txBody>
      </p:sp>
      <p:sp>
        <p:nvSpPr>
          <p:cNvPr id="6" name="Footer Placeholder 5">
            <a:extLst>
              <a:ext uri="{FF2B5EF4-FFF2-40B4-BE49-F238E27FC236}">
                <a16:creationId xmlns:a16="http://schemas.microsoft.com/office/drawing/2014/main" id="{72A23E79-FEF1-DB4F-A76C-87553D255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A8DB5-0FB5-2A44-BAA9-9E934F50D315}"/>
              </a:ext>
            </a:extLst>
          </p:cNvPr>
          <p:cNvSpPr>
            <a:spLocks noGrp="1"/>
          </p:cNvSpPr>
          <p:nvPr>
            <p:ph type="sldNum" sz="quarter" idx="12"/>
          </p:nvPr>
        </p:nvSpPr>
        <p:spPr/>
        <p:txBody>
          <a:bodyPr/>
          <a:lstStyle/>
          <a:p>
            <a:fld id="{204DE8C5-DE78-A743-96B0-1EA20AFCC5BF}" type="slidenum">
              <a:rPr lang="en-US" smtClean="0"/>
              <a:t>‹#›</a:t>
            </a:fld>
            <a:endParaRPr lang="en-US"/>
          </a:p>
        </p:txBody>
      </p:sp>
    </p:spTree>
    <p:extLst>
      <p:ext uri="{BB962C8B-B14F-4D97-AF65-F5344CB8AC3E}">
        <p14:creationId xmlns:p14="http://schemas.microsoft.com/office/powerpoint/2010/main" val="425172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EECF-AA34-D346-885D-8FFE789879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096FE2-C8CD-5C40-8B55-B6792EBB6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D282D-51FE-0446-9C64-2ECE4A133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EDE22-72FD-7C44-AA25-2DA21B735EC6}"/>
              </a:ext>
            </a:extLst>
          </p:cNvPr>
          <p:cNvSpPr>
            <a:spLocks noGrp="1"/>
          </p:cNvSpPr>
          <p:nvPr>
            <p:ph type="dt" sz="half" idx="10"/>
          </p:nvPr>
        </p:nvSpPr>
        <p:spPr/>
        <p:txBody>
          <a:bodyPr/>
          <a:lstStyle/>
          <a:p>
            <a:fld id="{5D5A4D00-01AD-F745-85C7-12DC03D8EC61}" type="datetime1">
              <a:rPr lang="en-GB" smtClean="0"/>
              <a:t>06/03/2025</a:t>
            </a:fld>
            <a:endParaRPr lang="en-US"/>
          </a:p>
        </p:txBody>
      </p:sp>
      <p:sp>
        <p:nvSpPr>
          <p:cNvPr id="6" name="Footer Placeholder 5">
            <a:extLst>
              <a:ext uri="{FF2B5EF4-FFF2-40B4-BE49-F238E27FC236}">
                <a16:creationId xmlns:a16="http://schemas.microsoft.com/office/drawing/2014/main" id="{F08CEC80-C617-D243-BD0D-AA389CBDE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8C790-7844-7F47-A203-C40C09E071AD}"/>
              </a:ext>
            </a:extLst>
          </p:cNvPr>
          <p:cNvSpPr>
            <a:spLocks noGrp="1"/>
          </p:cNvSpPr>
          <p:nvPr>
            <p:ph type="sldNum" sz="quarter" idx="12"/>
          </p:nvPr>
        </p:nvSpPr>
        <p:spPr/>
        <p:txBody>
          <a:bodyPr/>
          <a:lstStyle/>
          <a:p>
            <a:fld id="{204DE8C5-DE78-A743-96B0-1EA20AFCC5BF}" type="slidenum">
              <a:rPr lang="en-US" smtClean="0"/>
              <a:t>‹#›</a:t>
            </a:fld>
            <a:endParaRPr lang="en-US"/>
          </a:p>
        </p:txBody>
      </p:sp>
    </p:spTree>
    <p:extLst>
      <p:ext uri="{BB962C8B-B14F-4D97-AF65-F5344CB8AC3E}">
        <p14:creationId xmlns:p14="http://schemas.microsoft.com/office/powerpoint/2010/main" val="318418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4CBA2-DD45-B24C-A526-CFD67CEB6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FDA1C5-F5FD-C544-95D5-DF4F1DECD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C39373-42CA-8145-8515-0576FE70F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A7CA3-1914-1B4E-AC84-822B75AE2383}" type="datetime1">
              <a:rPr lang="en-GB" smtClean="0"/>
              <a:t>06/03/2025</a:t>
            </a:fld>
            <a:endParaRPr lang="en-US"/>
          </a:p>
        </p:txBody>
      </p:sp>
      <p:sp>
        <p:nvSpPr>
          <p:cNvPr id="5" name="Footer Placeholder 4">
            <a:extLst>
              <a:ext uri="{FF2B5EF4-FFF2-40B4-BE49-F238E27FC236}">
                <a16:creationId xmlns:a16="http://schemas.microsoft.com/office/drawing/2014/main" id="{7EAAEFC4-F6FE-174D-BA0C-8E627BF85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3305A-5E97-B24B-8F46-8D5829254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DE8C5-DE78-A743-96B0-1EA20AFCC5BF}" type="slidenum">
              <a:rPr lang="en-US" smtClean="0"/>
              <a:t>‹#›</a:t>
            </a:fld>
            <a:endParaRPr lang="en-US"/>
          </a:p>
        </p:txBody>
      </p:sp>
    </p:spTree>
    <p:extLst>
      <p:ext uri="{BB962C8B-B14F-4D97-AF65-F5344CB8AC3E}">
        <p14:creationId xmlns:p14="http://schemas.microsoft.com/office/powerpoint/2010/main" val="114069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2C0D95-9D84-155C-F58C-96211BDD0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AC6D722-FF21-37F3-A9FF-B5FD1CF30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F07B99-7AAD-C752-FCD2-9FBBC214C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14E98D-2B17-DB41-A416-A1A65689B13D}" type="datetimeFigureOut">
              <a:rPr lang="en-GB" smtClean="0"/>
              <a:t>06/03/2025</a:t>
            </a:fld>
            <a:endParaRPr lang="en-GB"/>
          </a:p>
        </p:txBody>
      </p:sp>
      <p:sp>
        <p:nvSpPr>
          <p:cNvPr id="5" name="Footer Placeholder 4">
            <a:extLst>
              <a:ext uri="{FF2B5EF4-FFF2-40B4-BE49-F238E27FC236}">
                <a16:creationId xmlns:a16="http://schemas.microsoft.com/office/drawing/2014/main" id="{4ACED7E3-3F14-3CFF-270E-F11B361A4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09EC123-CA90-3EAC-7192-B590400CD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F909F6-E054-D149-8F66-8F6A6CD727AE}" type="slidenum">
              <a:rPr lang="en-GB" smtClean="0"/>
              <a:t>‹#›</a:t>
            </a:fld>
            <a:endParaRPr lang="en-GB"/>
          </a:p>
        </p:txBody>
      </p:sp>
    </p:spTree>
    <p:extLst>
      <p:ext uri="{BB962C8B-B14F-4D97-AF65-F5344CB8AC3E}">
        <p14:creationId xmlns:p14="http://schemas.microsoft.com/office/powerpoint/2010/main" val="3615942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98B4B-CF0E-974E-6AE4-9FEE216CD8AB}"/>
              </a:ext>
            </a:extLst>
          </p:cNvPr>
          <p:cNvSpPr>
            <a:spLocks noGrp="1"/>
          </p:cNvSpPr>
          <p:nvPr>
            <p:ph idx="1"/>
          </p:nvPr>
        </p:nvSpPr>
        <p:spPr>
          <a:xfrm>
            <a:off x="1373331" y="2506662"/>
            <a:ext cx="10515600" cy="4351338"/>
          </a:xfrm>
        </p:spPr>
        <p:txBody>
          <a:bodyPr/>
          <a:lstStyle/>
          <a:p>
            <a:r>
              <a:rPr lang="en-GB"/>
              <a:t>Fire exits are behind you. If there is a fire alarm security will direct you.</a:t>
            </a:r>
          </a:p>
          <a:p>
            <a:r>
              <a:rPr lang="en-GB"/>
              <a:t>Toilets are by the entrance. You can use those marked for staff.</a:t>
            </a:r>
          </a:p>
          <a:p>
            <a:r>
              <a:rPr lang="en-GB"/>
              <a:t>If you speak, please announce your name for the minutes.</a:t>
            </a:r>
          </a:p>
          <a:p>
            <a:r>
              <a:rPr lang="en-GB"/>
              <a:t>We have to close the meeting at 9:50 pm and be off the premises by 10pm so be brief,</a:t>
            </a:r>
          </a:p>
          <a:p>
            <a:r>
              <a:rPr lang="en-GB"/>
              <a:t>This is a boarding school and girls are sleeping in adjacent buildings. Please leave the grounds quietly.</a:t>
            </a:r>
          </a:p>
          <a:p>
            <a:endParaRPr lang="en-GB"/>
          </a:p>
        </p:txBody>
      </p:sp>
      <p:sp>
        <p:nvSpPr>
          <p:cNvPr id="3" name="Slide Number Placeholder 2">
            <a:extLst>
              <a:ext uri="{FF2B5EF4-FFF2-40B4-BE49-F238E27FC236}">
                <a16:creationId xmlns:a16="http://schemas.microsoft.com/office/drawing/2014/main" id="{F2A57FA9-0695-5282-86B2-C3535D5D945E}"/>
              </a:ext>
            </a:extLst>
          </p:cNvPr>
          <p:cNvSpPr>
            <a:spLocks noGrp="1"/>
          </p:cNvSpPr>
          <p:nvPr>
            <p:ph type="sldNum" sz="quarter" idx="12"/>
          </p:nvPr>
        </p:nvSpPr>
        <p:spPr/>
        <p:txBody>
          <a:bodyPr/>
          <a:lstStyle/>
          <a:p>
            <a:fld id="{204DE8C5-DE78-A743-96B0-1EA20AFCC5BF}" type="slidenum">
              <a:rPr lang="en-US" smtClean="0"/>
              <a:t>1</a:t>
            </a:fld>
            <a:endParaRPr lang="en-US"/>
          </a:p>
        </p:txBody>
      </p:sp>
      <p:sp>
        <p:nvSpPr>
          <p:cNvPr id="4" name="Title 3">
            <a:extLst>
              <a:ext uri="{FF2B5EF4-FFF2-40B4-BE49-F238E27FC236}">
                <a16:creationId xmlns:a16="http://schemas.microsoft.com/office/drawing/2014/main" id="{9E6EAD60-B17C-080F-2E27-DF9DC97A7A5C}"/>
              </a:ext>
            </a:extLst>
          </p:cNvPr>
          <p:cNvSpPr>
            <a:spLocks noGrp="1"/>
          </p:cNvSpPr>
          <p:nvPr>
            <p:ph type="title"/>
          </p:nvPr>
        </p:nvSpPr>
        <p:spPr/>
        <p:txBody>
          <a:bodyPr/>
          <a:lstStyle/>
          <a:p>
            <a:r>
              <a:rPr lang="en-GB"/>
              <a:t>Welcome to the AGM</a:t>
            </a:r>
          </a:p>
        </p:txBody>
      </p:sp>
      <p:sp>
        <p:nvSpPr>
          <p:cNvPr id="5" name="TextBox 4">
            <a:extLst>
              <a:ext uri="{FF2B5EF4-FFF2-40B4-BE49-F238E27FC236}">
                <a16:creationId xmlns:a16="http://schemas.microsoft.com/office/drawing/2014/main" id="{718D9461-BB5D-3562-5669-45F857EAC9D6}"/>
              </a:ext>
            </a:extLst>
          </p:cNvPr>
          <p:cNvSpPr txBox="1"/>
          <p:nvPr/>
        </p:nvSpPr>
        <p:spPr>
          <a:xfrm>
            <a:off x="4468809" y="1594258"/>
            <a:ext cx="4324645" cy="830997"/>
          </a:xfrm>
          <a:prstGeom prst="rect">
            <a:avLst/>
          </a:prstGeom>
          <a:noFill/>
        </p:spPr>
        <p:txBody>
          <a:bodyPr wrap="none" rtlCol="0">
            <a:spAutoFit/>
          </a:bodyPr>
          <a:lstStyle/>
          <a:p>
            <a:r>
              <a:rPr lang="en-GB" sz="4800"/>
              <a:t>Important Notes</a:t>
            </a:r>
          </a:p>
        </p:txBody>
      </p:sp>
    </p:spTree>
    <p:extLst>
      <p:ext uri="{BB962C8B-B14F-4D97-AF65-F5344CB8AC3E}">
        <p14:creationId xmlns:p14="http://schemas.microsoft.com/office/powerpoint/2010/main" val="390875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F875B-9168-9AB6-E168-658E6D4C9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E5AE2-36E0-2CDC-E9F9-0E168A3E7C33}"/>
              </a:ext>
            </a:extLst>
          </p:cNvPr>
          <p:cNvSpPr>
            <a:spLocks noGrp="1"/>
          </p:cNvSpPr>
          <p:nvPr>
            <p:ph type="title"/>
          </p:nvPr>
        </p:nvSpPr>
        <p:spPr>
          <a:xfrm>
            <a:off x="1119186" y="307423"/>
            <a:ext cx="11072814" cy="1163638"/>
          </a:xfrm>
        </p:spPr>
        <p:txBody>
          <a:bodyPr>
            <a:noAutofit/>
          </a:bodyPr>
          <a:lstStyle/>
          <a:p>
            <a:pPr lvl="0"/>
            <a:r>
              <a:rPr lang="en-GB" sz="3600"/>
              <a:t>Accounts for the year ended 31 December 2024</a:t>
            </a:r>
            <a:br>
              <a:rPr lang="en-GB" sz="3600"/>
            </a:br>
            <a:r>
              <a:rPr lang="en-GB" sz="3600"/>
              <a:t>- Assets</a:t>
            </a:r>
          </a:p>
        </p:txBody>
      </p:sp>
      <p:sp>
        <p:nvSpPr>
          <p:cNvPr id="5" name="Slide Number Placeholder 4">
            <a:extLst>
              <a:ext uri="{FF2B5EF4-FFF2-40B4-BE49-F238E27FC236}">
                <a16:creationId xmlns:a16="http://schemas.microsoft.com/office/drawing/2014/main" id="{D57506D8-7BD4-D3E3-DE0F-26B3928C8120}"/>
              </a:ext>
            </a:extLst>
          </p:cNvPr>
          <p:cNvSpPr>
            <a:spLocks noGrp="1"/>
          </p:cNvSpPr>
          <p:nvPr>
            <p:ph type="sldNum" sz="quarter" idx="12"/>
          </p:nvPr>
        </p:nvSpPr>
        <p:spPr/>
        <p:txBody>
          <a:bodyPr/>
          <a:lstStyle/>
          <a:p>
            <a:fld id="{204DE8C5-DE78-A743-96B0-1EA20AFCC5BF}" type="slidenum">
              <a:rPr lang="en-US" smtClean="0"/>
              <a:t>10</a:t>
            </a:fld>
            <a:endParaRPr lang="en-US"/>
          </a:p>
        </p:txBody>
      </p:sp>
      <p:pic>
        <p:nvPicPr>
          <p:cNvPr id="6" name="Picture 5">
            <a:extLst>
              <a:ext uri="{FF2B5EF4-FFF2-40B4-BE49-F238E27FC236}">
                <a16:creationId xmlns:a16="http://schemas.microsoft.com/office/drawing/2014/main" id="{BF5922B8-7344-2199-9301-75A34B511D65}"/>
              </a:ext>
            </a:extLst>
          </p:cNvPr>
          <p:cNvPicPr>
            <a:picLocks noChangeAspect="1"/>
          </p:cNvPicPr>
          <p:nvPr/>
        </p:nvPicPr>
        <p:blipFill>
          <a:blip r:embed="rId2"/>
          <a:stretch>
            <a:fillRect/>
          </a:stretch>
        </p:blipFill>
        <p:spPr>
          <a:xfrm>
            <a:off x="2579204" y="1744127"/>
            <a:ext cx="8360552" cy="4978232"/>
          </a:xfrm>
          <a:prstGeom prst="rect">
            <a:avLst/>
          </a:prstGeom>
        </p:spPr>
      </p:pic>
    </p:spTree>
    <p:extLst>
      <p:ext uri="{BB962C8B-B14F-4D97-AF65-F5344CB8AC3E}">
        <p14:creationId xmlns:p14="http://schemas.microsoft.com/office/powerpoint/2010/main" val="173924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D0A98-7A01-C3F4-7B47-F7730E1497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90019-5E4A-B3E4-1D9C-8EA1AA3947F2}"/>
              </a:ext>
            </a:extLst>
          </p:cNvPr>
          <p:cNvSpPr>
            <a:spLocks noGrp="1"/>
          </p:cNvSpPr>
          <p:nvPr>
            <p:ph type="title"/>
          </p:nvPr>
        </p:nvSpPr>
        <p:spPr>
          <a:xfrm>
            <a:off x="1119186" y="307423"/>
            <a:ext cx="11072814" cy="1163638"/>
          </a:xfrm>
        </p:spPr>
        <p:txBody>
          <a:bodyPr>
            <a:noAutofit/>
          </a:bodyPr>
          <a:lstStyle/>
          <a:p>
            <a:pPr lvl="0"/>
            <a:r>
              <a:rPr lang="en-GB" sz="3600"/>
              <a:t>Accounts for the year ended 31 December 2024</a:t>
            </a:r>
            <a:br>
              <a:rPr lang="en-GB" sz="3600"/>
            </a:br>
            <a:r>
              <a:rPr lang="en-GB" sz="3600"/>
              <a:t>- Reserves</a:t>
            </a:r>
          </a:p>
        </p:txBody>
      </p:sp>
      <p:sp>
        <p:nvSpPr>
          <p:cNvPr id="5" name="Slide Number Placeholder 4">
            <a:extLst>
              <a:ext uri="{FF2B5EF4-FFF2-40B4-BE49-F238E27FC236}">
                <a16:creationId xmlns:a16="http://schemas.microsoft.com/office/drawing/2014/main" id="{4A868872-A32B-C9D6-2E16-127869E38DDD}"/>
              </a:ext>
            </a:extLst>
          </p:cNvPr>
          <p:cNvSpPr>
            <a:spLocks noGrp="1"/>
          </p:cNvSpPr>
          <p:nvPr>
            <p:ph type="sldNum" sz="quarter" idx="12"/>
          </p:nvPr>
        </p:nvSpPr>
        <p:spPr/>
        <p:txBody>
          <a:bodyPr/>
          <a:lstStyle/>
          <a:p>
            <a:fld id="{204DE8C5-DE78-A743-96B0-1EA20AFCC5BF}" type="slidenum">
              <a:rPr lang="en-US" smtClean="0"/>
              <a:t>11</a:t>
            </a:fld>
            <a:endParaRPr lang="en-US"/>
          </a:p>
        </p:txBody>
      </p:sp>
      <p:pic>
        <p:nvPicPr>
          <p:cNvPr id="4" name="Picture 3">
            <a:extLst>
              <a:ext uri="{FF2B5EF4-FFF2-40B4-BE49-F238E27FC236}">
                <a16:creationId xmlns:a16="http://schemas.microsoft.com/office/drawing/2014/main" id="{F97D0AD2-3FBA-D895-5644-FDEAA626CFD7}"/>
              </a:ext>
            </a:extLst>
          </p:cNvPr>
          <p:cNvPicPr>
            <a:picLocks noChangeAspect="1"/>
          </p:cNvPicPr>
          <p:nvPr/>
        </p:nvPicPr>
        <p:blipFill>
          <a:blip r:embed="rId2"/>
          <a:stretch>
            <a:fillRect/>
          </a:stretch>
        </p:blipFill>
        <p:spPr>
          <a:xfrm>
            <a:off x="1702163" y="2081160"/>
            <a:ext cx="9906859" cy="4275190"/>
          </a:xfrm>
          <a:prstGeom prst="rect">
            <a:avLst/>
          </a:prstGeom>
        </p:spPr>
      </p:pic>
    </p:spTree>
    <p:extLst>
      <p:ext uri="{BB962C8B-B14F-4D97-AF65-F5344CB8AC3E}">
        <p14:creationId xmlns:p14="http://schemas.microsoft.com/office/powerpoint/2010/main" val="360929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2815-68CC-495A-8F3F-0A1D9B58C220}"/>
              </a:ext>
            </a:extLst>
          </p:cNvPr>
          <p:cNvSpPr>
            <a:spLocks noGrp="1"/>
          </p:cNvSpPr>
          <p:nvPr>
            <p:ph type="sldNum" sz="quarter" idx="12"/>
          </p:nvPr>
        </p:nvSpPr>
        <p:spPr/>
        <p:txBody>
          <a:bodyPr/>
          <a:lstStyle/>
          <a:p>
            <a:fld id="{204DE8C5-DE78-A743-96B0-1EA20AFCC5BF}" type="slidenum">
              <a:rPr lang="en-US" smtClean="0"/>
              <a:t>12</a:t>
            </a:fld>
            <a:endParaRPr lang="en-US"/>
          </a:p>
        </p:txBody>
      </p:sp>
      <p:sp>
        <p:nvSpPr>
          <p:cNvPr id="5" name="Title 4">
            <a:extLst>
              <a:ext uri="{FF2B5EF4-FFF2-40B4-BE49-F238E27FC236}">
                <a16:creationId xmlns:a16="http://schemas.microsoft.com/office/drawing/2014/main" id="{FFEF284B-DC93-4F4D-B279-C4D2D40CE569}"/>
              </a:ext>
            </a:extLst>
          </p:cNvPr>
          <p:cNvSpPr>
            <a:spLocks noGrp="1"/>
          </p:cNvSpPr>
          <p:nvPr>
            <p:ph type="title"/>
          </p:nvPr>
        </p:nvSpPr>
        <p:spPr/>
        <p:txBody>
          <a:bodyPr/>
          <a:lstStyle/>
          <a:p>
            <a:r>
              <a:rPr lang="en-GB"/>
              <a:t>Resolution</a:t>
            </a:r>
          </a:p>
        </p:txBody>
      </p:sp>
      <p:sp>
        <p:nvSpPr>
          <p:cNvPr id="4" name="TextBox 3">
            <a:extLst>
              <a:ext uri="{FF2B5EF4-FFF2-40B4-BE49-F238E27FC236}">
                <a16:creationId xmlns:a16="http://schemas.microsoft.com/office/drawing/2014/main" id="{F88791FC-5867-48C6-9E8F-04F60F9C9D2A}"/>
              </a:ext>
            </a:extLst>
          </p:cNvPr>
          <p:cNvSpPr txBox="1"/>
          <p:nvPr/>
        </p:nvSpPr>
        <p:spPr>
          <a:xfrm>
            <a:off x="2634287" y="2274838"/>
            <a:ext cx="7440262" cy="2308324"/>
          </a:xfrm>
          <a:prstGeom prst="rect">
            <a:avLst/>
          </a:prstGeom>
          <a:noFill/>
        </p:spPr>
        <p:txBody>
          <a:bodyPr wrap="square">
            <a:spAutoFit/>
          </a:bodyPr>
          <a:lstStyle/>
          <a:p>
            <a:pPr algn="ctr"/>
            <a:r>
              <a:rPr lang="en-GB" sz="4800"/>
              <a:t>To adopt the accounts of the Club for the year ended </a:t>
            </a:r>
          </a:p>
          <a:p>
            <a:pPr algn="ctr"/>
            <a:r>
              <a:rPr lang="en-GB" sz="4800"/>
              <a:t>31 December 2024.</a:t>
            </a:r>
          </a:p>
        </p:txBody>
      </p:sp>
    </p:spTree>
    <p:extLst>
      <p:ext uri="{BB962C8B-B14F-4D97-AF65-F5344CB8AC3E}">
        <p14:creationId xmlns:p14="http://schemas.microsoft.com/office/powerpoint/2010/main" val="6517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0BED7-B4E0-7622-EC8F-05A06A2596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EF2D8C-4CA7-AA6D-E640-0DE282F1290D}"/>
              </a:ext>
            </a:extLst>
          </p:cNvPr>
          <p:cNvSpPr>
            <a:spLocks noGrp="1"/>
          </p:cNvSpPr>
          <p:nvPr>
            <p:ph type="sldNum" sz="quarter" idx="12"/>
          </p:nvPr>
        </p:nvSpPr>
        <p:spPr/>
        <p:txBody>
          <a:bodyPr/>
          <a:lstStyle/>
          <a:p>
            <a:fld id="{204DE8C5-DE78-A743-96B0-1EA20AFCC5BF}" type="slidenum">
              <a:rPr lang="en-US" smtClean="0"/>
              <a:t>13</a:t>
            </a:fld>
            <a:endParaRPr lang="en-US"/>
          </a:p>
        </p:txBody>
      </p:sp>
      <p:sp>
        <p:nvSpPr>
          <p:cNvPr id="5" name="Title 4">
            <a:extLst>
              <a:ext uri="{FF2B5EF4-FFF2-40B4-BE49-F238E27FC236}">
                <a16:creationId xmlns:a16="http://schemas.microsoft.com/office/drawing/2014/main" id="{E819BA88-6535-A75D-C378-A1CB598D47E2}"/>
              </a:ext>
            </a:extLst>
          </p:cNvPr>
          <p:cNvSpPr>
            <a:spLocks noGrp="1"/>
          </p:cNvSpPr>
          <p:nvPr>
            <p:ph type="title"/>
          </p:nvPr>
        </p:nvSpPr>
        <p:spPr/>
        <p:txBody>
          <a:bodyPr/>
          <a:lstStyle/>
          <a:p>
            <a:r>
              <a:rPr lang="en-GB"/>
              <a:t>Resolution</a:t>
            </a:r>
          </a:p>
        </p:txBody>
      </p:sp>
      <p:sp>
        <p:nvSpPr>
          <p:cNvPr id="4" name="TextBox 3">
            <a:extLst>
              <a:ext uri="{FF2B5EF4-FFF2-40B4-BE49-F238E27FC236}">
                <a16:creationId xmlns:a16="http://schemas.microsoft.com/office/drawing/2014/main" id="{407B67B9-29EE-D666-A8FE-D2B4994BE35E}"/>
              </a:ext>
            </a:extLst>
          </p:cNvPr>
          <p:cNvSpPr txBox="1"/>
          <p:nvPr/>
        </p:nvSpPr>
        <p:spPr>
          <a:xfrm>
            <a:off x="2760989" y="2968555"/>
            <a:ext cx="7440262" cy="1569660"/>
          </a:xfrm>
          <a:prstGeom prst="rect">
            <a:avLst/>
          </a:prstGeom>
          <a:noFill/>
        </p:spPr>
        <p:txBody>
          <a:bodyPr wrap="square">
            <a:spAutoFit/>
          </a:bodyPr>
          <a:lstStyle/>
          <a:p>
            <a:pPr algn="ctr"/>
            <a:r>
              <a:rPr lang="en-GB" sz="4800"/>
              <a:t>To approve £110,000 to cover club running costs</a:t>
            </a:r>
          </a:p>
        </p:txBody>
      </p:sp>
    </p:spTree>
    <p:extLst>
      <p:ext uri="{BB962C8B-B14F-4D97-AF65-F5344CB8AC3E}">
        <p14:creationId xmlns:p14="http://schemas.microsoft.com/office/powerpoint/2010/main" val="250764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6E3D-1C14-D447-B8F6-DB16DCF3E060}"/>
              </a:ext>
            </a:extLst>
          </p:cNvPr>
          <p:cNvSpPr>
            <a:spLocks noGrp="1"/>
          </p:cNvSpPr>
          <p:nvPr>
            <p:ph type="title"/>
          </p:nvPr>
        </p:nvSpPr>
        <p:spPr/>
        <p:txBody>
          <a:bodyPr/>
          <a:lstStyle/>
          <a:p>
            <a:pPr lvl="0"/>
            <a:r>
              <a:rPr lang="en-GB"/>
              <a:t>Subscriptions: 1 April 2025 to 31 March 2026</a:t>
            </a:r>
          </a:p>
        </p:txBody>
      </p:sp>
      <p:sp>
        <p:nvSpPr>
          <p:cNvPr id="5" name="Slide Number Placeholder 4">
            <a:extLst>
              <a:ext uri="{FF2B5EF4-FFF2-40B4-BE49-F238E27FC236}">
                <a16:creationId xmlns:a16="http://schemas.microsoft.com/office/drawing/2014/main" id="{F360D33A-FCB4-B64F-9B0D-730E84776DD4}"/>
              </a:ext>
            </a:extLst>
          </p:cNvPr>
          <p:cNvSpPr>
            <a:spLocks noGrp="1"/>
          </p:cNvSpPr>
          <p:nvPr>
            <p:ph type="sldNum" sz="quarter" idx="12"/>
          </p:nvPr>
        </p:nvSpPr>
        <p:spPr/>
        <p:txBody>
          <a:bodyPr/>
          <a:lstStyle/>
          <a:p>
            <a:fld id="{204DE8C5-DE78-A743-96B0-1EA20AFCC5BF}" type="slidenum">
              <a:rPr lang="en-US" smtClean="0"/>
              <a:t>14</a:t>
            </a:fld>
            <a:endParaRPr lang="en-US"/>
          </a:p>
        </p:txBody>
      </p:sp>
      <p:pic>
        <p:nvPicPr>
          <p:cNvPr id="7" name="Picture 6">
            <a:extLst>
              <a:ext uri="{FF2B5EF4-FFF2-40B4-BE49-F238E27FC236}">
                <a16:creationId xmlns:a16="http://schemas.microsoft.com/office/drawing/2014/main" id="{0DAC1FD4-C5AA-C45B-18D1-7660E3B7471D}"/>
              </a:ext>
            </a:extLst>
          </p:cNvPr>
          <p:cNvPicPr>
            <a:picLocks noChangeAspect="1"/>
          </p:cNvPicPr>
          <p:nvPr/>
        </p:nvPicPr>
        <p:blipFill>
          <a:blip r:embed="rId2"/>
          <a:stretch>
            <a:fillRect/>
          </a:stretch>
        </p:blipFill>
        <p:spPr>
          <a:xfrm>
            <a:off x="2858975" y="1782067"/>
            <a:ext cx="6805250" cy="4732430"/>
          </a:xfrm>
          <a:prstGeom prst="rect">
            <a:avLst/>
          </a:prstGeom>
        </p:spPr>
      </p:pic>
    </p:spTree>
    <p:extLst>
      <p:ext uri="{BB962C8B-B14F-4D97-AF65-F5344CB8AC3E}">
        <p14:creationId xmlns:p14="http://schemas.microsoft.com/office/powerpoint/2010/main" val="340907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2815-68CC-495A-8F3F-0A1D9B58C220}"/>
              </a:ext>
            </a:extLst>
          </p:cNvPr>
          <p:cNvSpPr>
            <a:spLocks noGrp="1"/>
          </p:cNvSpPr>
          <p:nvPr>
            <p:ph type="sldNum" sz="quarter" idx="12"/>
          </p:nvPr>
        </p:nvSpPr>
        <p:spPr/>
        <p:txBody>
          <a:bodyPr/>
          <a:lstStyle/>
          <a:p>
            <a:fld id="{204DE8C5-DE78-A743-96B0-1EA20AFCC5BF}" type="slidenum">
              <a:rPr lang="en-US" smtClean="0"/>
              <a:t>15</a:t>
            </a:fld>
            <a:endParaRPr lang="en-US"/>
          </a:p>
        </p:txBody>
      </p:sp>
      <p:sp>
        <p:nvSpPr>
          <p:cNvPr id="4" name="TextBox 3">
            <a:extLst>
              <a:ext uri="{FF2B5EF4-FFF2-40B4-BE49-F238E27FC236}">
                <a16:creationId xmlns:a16="http://schemas.microsoft.com/office/drawing/2014/main" id="{F88791FC-5867-48C6-9E8F-04F60F9C9D2A}"/>
              </a:ext>
            </a:extLst>
          </p:cNvPr>
          <p:cNvSpPr txBox="1"/>
          <p:nvPr/>
        </p:nvSpPr>
        <p:spPr>
          <a:xfrm>
            <a:off x="3273458" y="2342263"/>
            <a:ext cx="6094428" cy="3046988"/>
          </a:xfrm>
          <a:prstGeom prst="rect">
            <a:avLst/>
          </a:prstGeom>
          <a:noFill/>
        </p:spPr>
        <p:txBody>
          <a:bodyPr wrap="square">
            <a:spAutoFit/>
          </a:bodyPr>
          <a:lstStyle/>
          <a:p>
            <a:pPr algn="ctr"/>
            <a:r>
              <a:rPr lang="en-GB" sz="4800"/>
              <a:t>To approve the subscriptions and fees for the new membership year.</a:t>
            </a:r>
            <a:endParaRPr lang="en-US" sz="4800"/>
          </a:p>
        </p:txBody>
      </p:sp>
      <p:sp>
        <p:nvSpPr>
          <p:cNvPr id="5" name="Title 4">
            <a:extLst>
              <a:ext uri="{FF2B5EF4-FFF2-40B4-BE49-F238E27FC236}">
                <a16:creationId xmlns:a16="http://schemas.microsoft.com/office/drawing/2014/main" id="{C45D04C1-F523-40CF-8F1B-38FDB6DCB312}"/>
              </a:ext>
            </a:extLst>
          </p:cNvPr>
          <p:cNvSpPr txBox="1">
            <a:spLocks/>
          </p:cNvSpPr>
          <p:nvPr/>
        </p:nvSpPr>
        <p:spPr>
          <a:xfrm>
            <a:off x="1223320" y="5147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Resolution</a:t>
            </a:r>
          </a:p>
        </p:txBody>
      </p:sp>
    </p:spTree>
    <p:extLst>
      <p:ext uri="{BB962C8B-B14F-4D97-AF65-F5344CB8AC3E}">
        <p14:creationId xmlns:p14="http://schemas.microsoft.com/office/powerpoint/2010/main" val="70791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2815-68CC-495A-8F3F-0A1D9B58C220}"/>
              </a:ext>
            </a:extLst>
          </p:cNvPr>
          <p:cNvSpPr>
            <a:spLocks noGrp="1"/>
          </p:cNvSpPr>
          <p:nvPr>
            <p:ph type="sldNum" sz="quarter" idx="12"/>
          </p:nvPr>
        </p:nvSpPr>
        <p:spPr/>
        <p:txBody>
          <a:bodyPr/>
          <a:lstStyle/>
          <a:p>
            <a:fld id="{204DE8C5-DE78-A743-96B0-1EA20AFCC5BF}" type="slidenum">
              <a:rPr lang="en-US" smtClean="0"/>
              <a:t>16</a:t>
            </a:fld>
            <a:endParaRPr lang="en-US"/>
          </a:p>
        </p:txBody>
      </p:sp>
      <p:sp>
        <p:nvSpPr>
          <p:cNvPr id="4" name="TextBox 3">
            <a:extLst>
              <a:ext uri="{FF2B5EF4-FFF2-40B4-BE49-F238E27FC236}">
                <a16:creationId xmlns:a16="http://schemas.microsoft.com/office/drawing/2014/main" id="{F88791FC-5867-48C6-9E8F-04F60F9C9D2A}"/>
              </a:ext>
            </a:extLst>
          </p:cNvPr>
          <p:cNvSpPr txBox="1"/>
          <p:nvPr/>
        </p:nvSpPr>
        <p:spPr>
          <a:xfrm>
            <a:off x="3244429" y="2411900"/>
            <a:ext cx="6094428" cy="3046988"/>
          </a:xfrm>
          <a:prstGeom prst="rect">
            <a:avLst/>
          </a:prstGeom>
          <a:noFill/>
        </p:spPr>
        <p:txBody>
          <a:bodyPr wrap="square">
            <a:spAutoFit/>
          </a:bodyPr>
          <a:lstStyle/>
          <a:p>
            <a:pPr lvl="0" algn="ctr">
              <a:tabLst>
                <a:tab pos="457200" algn="l"/>
              </a:tabLst>
            </a:pPr>
            <a:r>
              <a:rPr lang="en-GB" sz="4800"/>
              <a:t>To approve the election of John Gordon as the Club’s Auditor for the coming year.</a:t>
            </a:r>
          </a:p>
        </p:txBody>
      </p:sp>
      <p:sp>
        <p:nvSpPr>
          <p:cNvPr id="5" name="Title 4">
            <a:extLst>
              <a:ext uri="{FF2B5EF4-FFF2-40B4-BE49-F238E27FC236}">
                <a16:creationId xmlns:a16="http://schemas.microsoft.com/office/drawing/2014/main" id="{C45D04C1-F523-40CF-8F1B-38FDB6DCB312}"/>
              </a:ext>
            </a:extLst>
          </p:cNvPr>
          <p:cNvSpPr txBox="1">
            <a:spLocks/>
          </p:cNvSpPr>
          <p:nvPr/>
        </p:nvSpPr>
        <p:spPr>
          <a:xfrm>
            <a:off x="1223320" y="5147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Resolution </a:t>
            </a:r>
          </a:p>
        </p:txBody>
      </p:sp>
    </p:spTree>
    <p:extLst>
      <p:ext uri="{BB962C8B-B14F-4D97-AF65-F5344CB8AC3E}">
        <p14:creationId xmlns:p14="http://schemas.microsoft.com/office/powerpoint/2010/main" val="151041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2815-68CC-495A-8F3F-0A1D9B58C220}"/>
              </a:ext>
            </a:extLst>
          </p:cNvPr>
          <p:cNvSpPr>
            <a:spLocks noGrp="1"/>
          </p:cNvSpPr>
          <p:nvPr>
            <p:ph type="sldNum" sz="quarter" idx="12"/>
          </p:nvPr>
        </p:nvSpPr>
        <p:spPr/>
        <p:txBody>
          <a:bodyPr/>
          <a:lstStyle/>
          <a:p>
            <a:fld id="{204DE8C5-DE78-A743-96B0-1EA20AFCC5BF}" type="slidenum">
              <a:rPr lang="en-US" smtClean="0"/>
              <a:t>17</a:t>
            </a:fld>
            <a:endParaRPr lang="en-US"/>
          </a:p>
        </p:txBody>
      </p:sp>
      <p:sp>
        <p:nvSpPr>
          <p:cNvPr id="4" name="TextBox 3">
            <a:extLst>
              <a:ext uri="{FF2B5EF4-FFF2-40B4-BE49-F238E27FC236}">
                <a16:creationId xmlns:a16="http://schemas.microsoft.com/office/drawing/2014/main" id="{F88791FC-5867-48C6-9E8F-04F60F9C9D2A}"/>
              </a:ext>
            </a:extLst>
          </p:cNvPr>
          <p:cNvSpPr txBox="1"/>
          <p:nvPr/>
        </p:nvSpPr>
        <p:spPr>
          <a:xfrm>
            <a:off x="1808914" y="1602700"/>
            <a:ext cx="9692406" cy="6186309"/>
          </a:xfrm>
          <a:prstGeom prst="rect">
            <a:avLst/>
          </a:prstGeom>
          <a:noFill/>
        </p:spPr>
        <p:txBody>
          <a:bodyPr wrap="square" lIns="91440" tIns="45720" rIns="91440" bIns="45720" anchor="t">
            <a:spAutoFit/>
          </a:bodyPr>
          <a:lstStyle/>
          <a:p>
            <a:pPr marL="0" indent="0" algn="ctr">
              <a:buNone/>
            </a:pPr>
            <a:r>
              <a:rPr lang="en-GB" sz="4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approve the granting of Honorary Life memberships.</a:t>
            </a:r>
          </a:p>
          <a:p>
            <a:pPr marL="0" indent="0">
              <a:buNone/>
            </a:pPr>
            <a:r>
              <a:rPr lang="en-GB" sz="3600">
                <a:solidFill>
                  <a:srgbClr val="000000"/>
                </a:solidFill>
                <a:latin typeface="Calibri" panose="020F0502020204030204" pitchFamily="34" charset="0"/>
                <a:cs typeface="Calibri" panose="020F0502020204030204" pitchFamily="34" charset="0"/>
              </a:rPr>
              <a:t>For 40 years of continuous membership:</a:t>
            </a:r>
          </a:p>
          <a:p>
            <a:pPr marL="285750" indent="-285750">
              <a:buFont typeface="Arial" panose="020B0604020202020204" pitchFamily="34" charset="0"/>
              <a:buChar char="•"/>
            </a:pPr>
            <a:r>
              <a:rPr lang="en-GB" sz="3600">
                <a:effectLst/>
                <a:highlight>
                  <a:srgbClr val="FFFFFF"/>
                </a:highlight>
                <a:latin typeface="Calibri" panose="020F0502020204030204" pitchFamily="34" charset="0"/>
              </a:rPr>
              <a:t>Edith Stefan</a:t>
            </a:r>
            <a:br>
              <a:rPr lang="en-GB" sz="3600">
                <a:effectLst/>
                <a:highlight>
                  <a:srgbClr val="FFFFFF"/>
                </a:highlight>
                <a:latin typeface="Calibri" panose="020F0502020204030204" pitchFamily="34" charset="0"/>
              </a:rPr>
            </a:br>
            <a:endParaRPr lang="en-GB" sz="3600">
              <a:effectLst/>
              <a:highlight>
                <a:srgbClr val="FFFFFF"/>
              </a:highlight>
              <a:latin typeface="Calibri" panose="020F0502020204030204" pitchFamily="34" charset="0"/>
            </a:endParaRPr>
          </a:p>
          <a:p>
            <a:r>
              <a:rPr lang="en-GB" sz="3600">
                <a:effectLst/>
                <a:highlight>
                  <a:srgbClr val="FFFFFF"/>
                </a:highlight>
                <a:latin typeface="Calibri" panose="020F0502020204030204" pitchFamily="34" charset="0"/>
              </a:rPr>
              <a:t>For long term committee service:</a:t>
            </a:r>
          </a:p>
          <a:p>
            <a:pPr marL="571500" indent="-571500">
              <a:buFont typeface="Arial" panose="020B0604020202020204" pitchFamily="34" charset="0"/>
              <a:buChar char="•"/>
            </a:pPr>
            <a:r>
              <a:rPr lang="en-GB" sz="3600">
                <a:effectLst/>
                <a:highlight>
                  <a:srgbClr val="FFFFFF"/>
                </a:highlight>
                <a:latin typeface="Calibri"/>
                <a:ea typeface="Calibri"/>
                <a:cs typeface="Calibri"/>
              </a:rPr>
              <a:t>Chris Lewis</a:t>
            </a:r>
          </a:p>
          <a:p>
            <a:pPr marL="571500" indent="-571500">
              <a:buFont typeface="Arial" panose="020B0604020202020204" pitchFamily="34" charset="0"/>
              <a:buChar char="•"/>
            </a:pPr>
            <a:r>
              <a:rPr lang="en-GB" sz="3600">
                <a:effectLst/>
                <a:highlight>
                  <a:srgbClr val="FFFFFF"/>
                </a:highlight>
                <a:latin typeface="Calibri"/>
                <a:ea typeface="Calibri"/>
                <a:cs typeface="Calibri"/>
              </a:rPr>
              <a:t>Nandini </a:t>
            </a:r>
            <a:r>
              <a:rPr lang="en-GB" sz="3600">
                <a:highlight>
                  <a:srgbClr val="FFFFFF"/>
                </a:highlight>
                <a:latin typeface="Calibri"/>
                <a:ea typeface="Calibri"/>
                <a:cs typeface="Calibri"/>
              </a:rPr>
              <a:t>Narayanan </a:t>
            </a:r>
            <a:br>
              <a:rPr lang="en-GB" sz="3600">
                <a:effectLst/>
                <a:highlight>
                  <a:srgbClr val="FFFFFF"/>
                </a:highlight>
                <a:latin typeface="Calibri" panose="020F0502020204030204" pitchFamily="34" charset="0"/>
              </a:rPr>
            </a:br>
            <a:endParaRPr lang="en-GB" sz="3600">
              <a:effectLst/>
              <a:highlight>
                <a:srgbClr val="FFFFFF"/>
              </a:highlight>
              <a:latin typeface="Calibri" panose="020F0502020204030204" pitchFamily="34" charset="0"/>
            </a:endParaRPr>
          </a:p>
          <a:p>
            <a:pPr marL="0" indent="0" algn="ctr">
              <a:buNone/>
            </a:pPr>
            <a:endParaRPr lang="en-GB" sz="4800"/>
          </a:p>
        </p:txBody>
      </p:sp>
      <p:sp>
        <p:nvSpPr>
          <p:cNvPr id="5" name="Title 4">
            <a:extLst>
              <a:ext uri="{FF2B5EF4-FFF2-40B4-BE49-F238E27FC236}">
                <a16:creationId xmlns:a16="http://schemas.microsoft.com/office/drawing/2014/main" id="{8281CA6F-3D3E-4C31-BEBE-D79CE3992D03}"/>
              </a:ext>
            </a:extLst>
          </p:cNvPr>
          <p:cNvSpPr txBox="1">
            <a:spLocks/>
          </p:cNvSpPr>
          <p:nvPr/>
        </p:nvSpPr>
        <p:spPr>
          <a:xfrm>
            <a:off x="1223320" y="5147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Resolution</a:t>
            </a:r>
          </a:p>
        </p:txBody>
      </p:sp>
    </p:spTree>
    <p:extLst>
      <p:ext uri="{BB962C8B-B14F-4D97-AF65-F5344CB8AC3E}">
        <p14:creationId xmlns:p14="http://schemas.microsoft.com/office/powerpoint/2010/main" val="75077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6E3D-1C14-D447-B8F6-DB16DCF3E060}"/>
              </a:ext>
            </a:extLst>
          </p:cNvPr>
          <p:cNvSpPr>
            <a:spLocks noGrp="1"/>
          </p:cNvSpPr>
          <p:nvPr>
            <p:ph type="title"/>
          </p:nvPr>
        </p:nvSpPr>
        <p:spPr>
          <a:xfrm>
            <a:off x="1197204" y="0"/>
            <a:ext cx="10878532" cy="1878013"/>
          </a:xfrm>
        </p:spPr>
        <p:txBody>
          <a:bodyPr>
            <a:normAutofit/>
          </a:bodyPr>
          <a:lstStyle/>
          <a:p>
            <a:pPr lvl="0"/>
            <a:r>
              <a:rPr lang="en-US" b="1"/>
              <a:t>Report</a:t>
            </a:r>
            <a:endParaRPr lang="en-GB" b="1"/>
          </a:p>
        </p:txBody>
      </p:sp>
      <p:sp>
        <p:nvSpPr>
          <p:cNvPr id="3" name="Content Placeholder 2">
            <a:extLst>
              <a:ext uri="{FF2B5EF4-FFF2-40B4-BE49-F238E27FC236}">
                <a16:creationId xmlns:a16="http://schemas.microsoft.com/office/drawing/2014/main" id="{3EEE1A77-4F32-8848-9E60-B3B3C10D988B}"/>
              </a:ext>
            </a:extLst>
          </p:cNvPr>
          <p:cNvSpPr>
            <a:spLocks noGrp="1"/>
          </p:cNvSpPr>
          <p:nvPr>
            <p:ph idx="1"/>
          </p:nvPr>
        </p:nvSpPr>
        <p:spPr>
          <a:xfrm>
            <a:off x="4339771" y="3374340"/>
            <a:ext cx="4789715" cy="2051100"/>
          </a:xfrm>
        </p:spPr>
        <p:txBody>
          <a:bodyPr>
            <a:normAutofit/>
          </a:bodyPr>
          <a:lstStyle/>
          <a:p>
            <a:pPr marL="0" indent="0" algn="ctr">
              <a:buNone/>
            </a:pPr>
            <a:r>
              <a:rPr lang="en-US" sz="3600"/>
              <a:t>Rob Gale</a:t>
            </a:r>
          </a:p>
          <a:p>
            <a:pPr marL="0" indent="0" algn="ctr">
              <a:buNone/>
            </a:pPr>
            <a:r>
              <a:rPr lang="en-US" sz="3600"/>
              <a:t>Ex Honorary Secretary</a:t>
            </a:r>
          </a:p>
        </p:txBody>
      </p:sp>
      <p:sp>
        <p:nvSpPr>
          <p:cNvPr id="5" name="Slide Number Placeholder 4">
            <a:extLst>
              <a:ext uri="{FF2B5EF4-FFF2-40B4-BE49-F238E27FC236}">
                <a16:creationId xmlns:a16="http://schemas.microsoft.com/office/drawing/2014/main" id="{F360D33A-FCB4-B64F-9B0D-730E84776DD4}"/>
              </a:ext>
            </a:extLst>
          </p:cNvPr>
          <p:cNvSpPr>
            <a:spLocks noGrp="1"/>
          </p:cNvSpPr>
          <p:nvPr>
            <p:ph type="sldNum" sz="quarter" idx="12"/>
          </p:nvPr>
        </p:nvSpPr>
        <p:spPr/>
        <p:txBody>
          <a:bodyPr/>
          <a:lstStyle/>
          <a:p>
            <a:fld id="{204DE8C5-DE78-A743-96B0-1EA20AFCC5BF}" type="slidenum">
              <a:rPr lang="en-US" smtClean="0"/>
              <a:t>18</a:t>
            </a:fld>
            <a:endParaRPr lang="en-US"/>
          </a:p>
        </p:txBody>
      </p:sp>
      <p:sp>
        <p:nvSpPr>
          <p:cNvPr id="4" name="TextBox 3">
            <a:extLst>
              <a:ext uri="{FF2B5EF4-FFF2-40B4-BE49-F238E27FC236}">
                <a16:creationId xmlns:a16="http://schemas.microsoft.com/office/drawing/2014/main" id="{5072F918-47CA-1AC8-841C-7130C129B2F9}"/>
              </a:ext>
            </a:extLst>
          </p:cNvPr>
          <p:cNvSpPr txBox="1"/>
          <p:nvPr/>
        </p:nvSpPr>
        <p:spPr>
          <a:xfrm>
            <a:off x="2620800" y="2431081"/>
            <a:ext cx="45719" cy="369332"/>
          </a:xfrm>
          <a:prstGeom prst="rect">
            <a:avLst/>
          </a:prstGeom>
          <a:noFill/>
        </p:spPr>
        <p:txBody>
          <a:bodyPr wrap="square" rtlCol="0">
            <a:spAutoFit/>
          </a:bodyPr>
          <a:lstStyle/>
          <a:p>
            <a:endParaRPr lang="en-GB"/>
          </a:p>
        </p:txBody>
      </p:sp>
      <p:sp>
        <p:nvSpPr>
          <p:cNvPr id="7" name="TextBox 6">
            <a:extLst>
              <a:ext uri="{FF2B5EF4-FFF2-40B4-BE49-F238E27FC236}">
                <a16:creationId xmlns:a16="http://schemas.microsoft.com/office/drawing/2014/main" id="{531AF9A0-DA2C-6BFE-1340-3EF647BA9881}"/>
              </a:ext>
            </a:extLst>
          </p:cNvPr>
          <p:cNvSpPr txBox="1"/>
          <p:nvPr/>
        </p:nvSpPr>
        <p:spPr>
          <a:xfrm>
            <a:off x="1900800" y="1878013"/>
            <a:ext cx="9295200" cy="1077218"/>
          </a:xfrm>
          <a:prstGeom prst="rect">
            <a:avLst/>
          </a:prstGeom>
          <a:noFill/>
        </p:spPr>
        <p:txBody>
          <a:bodyPr wrap="square">
            <a:spAutoFit/>
          </a:bodyPr>
          <a:lstStyle/>
          <a:p>
            <a:pPr algn="ctr"/>
            <a:r>
              <a:rPr lang="en-GB" sz="3200" b="1">
                <a:solidFill>
                  <a:srgbClr val="212529"/>
                </a:solidFill>
                <a:latin typeface="Lato" panose="020F0502020204030203" pitchFamily="34" charset="0"/>
              </a:rPr>
              <a:t>C</a:t>
            </a:r>
            <a:r>
              <a:rPr lang="en-GB" sz="3200" b="1" i="0">
                <a:solidFill>
                  <a:srgbClr val="212529"/>
                </a:solidFill>
                <a:effectLst/>
                <a:latin typeface="Lato" panose="020F0502020204030203" pitchFamily="34" charset="0"/>
              </a:rPr>
              <a:t>onverting the club to a company limited by guarantee and updating the club rules</a:t>
            </a:r>
            <a:endParaRPr lang="en-GB" sz="3200" b="1"/>
          </a:p>
        </p:txBody>
      </p:sp>
    </p:spTree>
    <p:extLst>
      <p:ext uri="{BB962C8B-B14F-4D97-AF65-F5344CB8AC3E}">
        <p14:creationId xmlns:p14="http://schemas.microsoft.com/office/powerpoint/2010/main" val="427408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339F-5C0C-CF41-B6AB-7EB9A48CD8EC}"/>
              </a:ext>
            </a:extLst>
          </p:cNvPr>
          <p:cNvSpPr>
            <a:spLocks noGrp="1"/>
          </p:cNvSpPr>
          <p:nvPr>
            <p:ph type="title"/>
          </p:nvPr>
        </p:nvSpPr>
        <p:spPr/>
        <p:txBody>
          <a:bodyPr/>
          <a:lstStyle/>
          <a:p>
            <a:r>
              <a:rPr lang="en-US" b="1">
                <a:ea typeface="Calibri Light"/>
                <a:cs typeface="Calibri Light"/>
              </a:rPr>
              <a:t>Background – Reasons for Change</a:t>
            </a:r>
            <a:endParaRPr lang="en-US"/>
          </a:p>
        </p:txBody>
      </p:sp>
      <p:sp>
        <p:nvSpPr>
          <p:cNvPr id="3" name="Content Placeholder 2">
            <a:extLst>
              <a:ext uri="{FF2B5EF4-FFF2-40B4-BE49-F238E27FC236}">
                <a16:creationId xmlns:a16="http://schemas.microsoft.com/office/drawing/2014/main" id="{A83AF671-FB4D-1A45-9172-A8DA737A4CE4}"/>
              </a:ext>
            </a:extLst>
          </p:cNvPr>
          <p:cNvSpPr>
            <a:spLocks noGrp="1"/>
          </p:cNvSpPr>
          <p:nvPr>
            <p:ph idx="1"/>
          </p:nvPr>
        </p:nvSpPr>
        <p:spPr>
          <a:xfrm>
            <a:off x="1373332" y="1649897"/>
            <a:ext cx="10515600" cy="5071578"/>
          </a:xfrm>
        </p:spPr>
        <p:txBody>
          <a:bodyPr vert="horz" lIns="91440" tIns="45720" rIns="91440" bIns="45720" rtlCol="0" anchor="t">
            <a:normAutofit/>
          </a:bodyPr>
          <a:lstStyle/>
          <a:p>
            <a:pPr>
              <a:lnSpc>
                <a:spcPct val="110000"/>
              </a:lnSpc>
            </a:pPr>
            <a:r>
              <a:rPr lang="en-US" sz="1800" b="1">
                <a:ea typeface="+mn-lt"/>
                <a:cs typeface="+mn-lt"/>
              </a:rPr>
              <a:t>The club has no formal legal structure – it is an Unincorporated Association</a:t>
            </a:r>
          </a:p>
          <a:p>
            <a:pPr>
              <a:lnSpc>
                <a:spcPct val="100000"/>
              </a:lnSpc>
            </a:pPr>
            <a:r>
              <a:rPr lang="en-US" sz="1800" b="1">
                <a:ea typeface="+mn-lt"/>
                <a:cs typeface="+mn-lt"/>
              </a:rPr>
              <a:t>The club rules are out of date or are not being followed</a:t>
            </a:r>
          </a:p>
          <a:p>
            <a:pPr>
              <a:lnSpc>
                <a:spcPct val="110000"/>
              </a:lnSpc>
            </a:pPr>
            <a:r>
              <a:rPr lang="en-US" sz="1800" b="1">
                <a:ea typeface="+mn-lt"/>
                <a:cs typeface="+mn-lt"/>
              </a:rPr>
              <a:t>LTA guidance: </a:t>
            </a:r>
          </a:p>
          <a:p>
            <a:pPr marL="342900" indent="-342900"/>
            <a:endParaRPr lang="en-US" sz="1800">
              <a:ea typeface="+mn-lt"/>
              <a:cs typeface="+mn-lt"/>
            </a:endParaRPr>
          </a:p>
          <a:p>
            <a:pPr marL="0" indent="0">
              <a:buNone/>
            </a:pPr>
            <a:endParaRPr lang="en-US" sz="1800">
              <a:ea typeface="+mn-lt"/>
              <a:cs typeface="+mn-lt"/>
            </a:endParaRPr>
          </a:p>
          <a:p>
            <a:pPr marL="0" indent="0">
              <a:buNone/>
            </a:pPr>
            <a:endParaRPr lang="en-US" sz="1800">
              <a:ea typeface="+mn-lt"/>
              <a:cs typeface="+mn-lt"/>
            </a:endParaRPr>
          </a:p>
          <a:p>
            <a:r>
              <a:rPr lang="en-US" sz="1800" b="1">
                <a:ea typeface="+mn-lt"/>
                <a:cs typeface="+mn-lt"/>
              </a:rPr>
              <a:t>In recent years the club has grown significantly</a:t>
            </a:r>
            <a:endParaRPr lang="en-US" sz="3200" b="1">
              <a:ea typeface="+mn-lt"/>
              <a:cs typeface="+mn-lt"/>
            </a:endParaRPr>
          </a:p>
          <a:p>
            <a:pPr marL="800100" lvl="1" indent="-342900"/>
            <a:r>
              <a:rPr lang="en-US" sz="1800">
                <a:ea typeface="+mn-lt"/>
                <a:cs typeface="+mn-lt"/>
              </a:rPr>
              <a:t>Membership numbers have increased to close to 1,000 across all categories  </a:t>
            </a:r>
            <a:endParaRPr lang="en-US" sz="3600">
              <a:ea typeface="+mn-lt"/>
              <a:cs typeface="+mn-lt"/>
            </a:endParaRPr>
          </a:p>
          <a:p>
            <a:pPr marL="800100" lvl="1" indent="-342900"/>
            <a:r>
              <a:rPr lang="en-US" sz="1800">
                <a:ea typeface="+mn-lt"/>
                <a:cs typeface="+mn-lt"/>
              </a:rPr>
              <a:t>Income has grown significantly</a:t>
            </a:r>
          </a:p>
          <a:p>
            <a:pPr marL="342900" indent="-342900"/>
            <a:r>
              <a:rPr lang="en-US" sz="1800" b="1">
                <a:ea typeface="+mn-lt"/>
                <a:cs typeface="+mn-lt"/>
              </a:rPr>
              <a:t>We have multiple supplier contracts</a:t>
            </a:r>
            <a:br>
              <a:rPr lang="en-US" sz="2200">
                <a:ea typeface="+mn-lt"/>
                <a:cs typeface="+mn-lt"/>
              </a:rPr>
            </a:br>
            <a:br>
              <a:rPr lang="en-US" sz="2200">
                <a:ea typeface="+mn-lt"/>
                <a:cs typeface="+mn-lt"/>
              </a:rPr>
            </a:br>
            <a:endParaRPr lang="en-US" sz="2200">
              <a:ea typeface="+mn-lt"/>
              <a:cs typeface="+mn-lt"/>
            </a:endParaRPr>
          </a:p>
          <a:p>
            <a:pPr marL="342900" indent="-342900"/>
            <a:r>
              <a:rPr lang="en-US" sz="1800" b="1">
                <a:ea typeface="+mn-lt"/>
                <a:cs typeface="+mn-lt"/>
              </a:rPr>
              <a:t>Need to clarify and tidy-up ownership of the club’s property/assets</a:t>
            </a:r>
          </a:p>
          <a:p>
            <a:pPr marL="800100" lvl="1" indent="-342900"/>
            <a:r>
              <a:rPr lang="en-US" sz="1800">
                <a:ea typeface="+mn-lt"/>
                <a:cs typeface="+mn-lt"/>
              </a:rPr>
              <a:t>Currently held with Trustees according to the Club Rules.</a:t>
            </a:r>
          </a:p>
          <a:p>
            <a:pPr>
              <a:buFont typeface="Arial"/>
            </a:pPr>
            <a:endParaRPr lang="en-US"/>
          </a:p>
          <a:p>
            <a:pPr marL="0" indent="0">
              <a:buNone/>
            </a:pPr>
            <a:endParaRPr lang="en-US" sz="2000" b="1">
              <a:highlight>
                <a:srgbClr val="FFFF00"/>
              </a:highlight>
              <a:latin typeface="Arial" panose="020B0604020202020204" pitchFamily="34" charset="0"/>
              <a:cs typeface="Arial" panose="020B0604020202020204" pitchFamily="34" charset="0"/>
            </a:endParaRPr>
          </a:p>
          <a:p>
            <a:endParaRPr lang="en-US" sz="2000">
              <a:highlight>
                <a:srgbClr val="FFFF00"/>
              </a:highlight>
              <a:latin typeface="Arial" panose="020B0604020202020204" pitchFamily="34" charset="0"/>
              <a:cs typeface="Arial" panose="020B0604020202020204" pitchFamily="34" charset="0"/>
            </a:endParaRPr>
          </a:p>
          <a:p>
            <a:endParaRPr lang="en-GB" sz="2400"/>
          </a:p>
        </p:txBody>
      </p:sp>
      <p:sp>
        <p:nvSpPr>
          <p:cNvPr id="6" name="Slide Number Placeholder 5">
            <a:extLst>
              <a:ext uri="{FF2B5EF4-FFF2-40B4-BE49-F238E27FC236}">
                <a16:creationId xmlns:a16="http://schemas.microsoft.com/office/drawing/2014/main" id="{1F3816DA-A747-F84C-8421-BC0D69439103}"/>
              </a:ext>
            </a:extLst>
          </p:cNvPr>
          <p:cNvSpPr>
            <a:spLocks noGrp="1"/>
          </p:cNvSpPr>
          <p:nvPr>
            <p:ph type="sldNum" sz="quarter" idx="12"/>
          </p:nvPr>
        </p:nvSpPr>
        <p:spPr/>
        <p:txBody>
          <a:bodyPr/>
          <a:lstStyle/>
          <a:p>
            <a:fld id="{56547132-D1AD-A648-BCD9-07708F7B4E90}" type="slidenum">
              <a:rPr lang="en-US" smtClean="0"/>
              <a:t>19</a:t>
            </a:fld>
            <a:endParaRPr lang="en-US"/>
          </a:p>
        </p:txBody>
      </p:sp>
      <p:sp>
        <p:nvSpPr>
          <p:cNvPr id="5" name="TextBox 4">
            <a:extLst>
              <a:ext uri="{FF2B5EF4-FFF2-40B4-BE49-F238E27FC236}">
                <a16:creationId xmlns:a16="http://schemas.microsoft.com/office/drawing/2014/main" id="{E501A3E7-738F-9D4B-F106-736F9BE12306}"/>
              </a:ext>
            </a:extLst>
          </p:cNvPr>
          <p:cNvSpPr txBox="1"/>
          <p:nvPr/>
        </p:nvSpPr>
        <p:spPr>
          <a:xfrm>
            <a:off x="1662328" y="2967335"/>
            <a:ext cx="9691472" cy="923330"/>
          </a:xfrm>
          <a:prstGeom prst="rect">
            <a:avLst/>
          </a:prstGeom>
          <a:solidFill>
            <a:schemeClr val="accent3">
              <a:lumMod val="40000"/>
              <a:lumOff val="60000"/>
            </a:schemeClr>
          </a:solidFill>
        </p:spPr>
        <p:txBody>
          <a:bodyPr wrap="square" rtlCol="0">
            <a:spAutoFit/>
          </a:bodyPr>
          <a:lstStyle/>
          <a:p>
            <a:r>
              <a:rPr lang="en-US" sz="1800">
                <a:ea typeface="+mn-lt"/>
                <a:cs typeface="+mn-lt"/>
              </a:rPr>
              <a:t>An unincorporated association is suitable </a:t>
            </a:r>
            <a:r>
              <a:rPr lang="en-US" sz="1800" b="1">
                <a:ea typeface="+mn-lt"/>
                <a:cs typeface="+mn-lt"/>
              </a:rPr>
              <a:t>for smaller or informal clubs</a:t>
            </a:r>
            <a:r>
              <a:rPr lang="en-US" sz="1800">
                <a:ea typeface="+mn-lt"/>
                <a:cs typeface="+mn-lt"/>
              </a:rPr>
              <a:t> looking for a simple way to structure themselves.……..</a:t>
            </a:r>
            <a:r>
              <a:rPr lang="en-US" sz="1800" b="1">
                <a:ea typeface="+mn-lt"/>
                <a:cs typeface="+mn-lt"/>
              </a:rPr>
              <a:t>For example, they would NOT employ staff, own significant assets or enter into major contracts.</a:t>
            </a:r>
            <a:endParaRPr lang="en-GB"/>
          </a:p>
        </p:txBody>
      </p:sp>
      <p:sp>
        <p:nvSpPr>
          <p:cNvPr id="8" name="TextBox 7">
            <a:extLst>
              <a:ext uri="{FF2B5EF4-FFF2-40B4-BE49-F238E27FC236}">
                <a16:creationId xmlns:a16="http://schemas.microsoft.com/office/drawing/2014/main" id="{A8BD4FE0-A850-F224-CDC2-7884DEF9BADF}"/>
              </a:ext>
            </a:extLst>
          </p:cNvPr>
          <p:cNvSpPr txBox="1"/>
          <p:nvPr/>
        </p:nvSpPr>
        <p:spPr>
          <a:xfrm>
            <a:off x="1662328" y="5324132"/>
            <a:ext cx="9649245" cy="646331"/>
          </a:xfrm>
          <a:prstGeom prst="rect">
            <a:avLst/>
          </a:prstGeom>
          <a:solidFill>
            <a:schemeClr val="accent3">
              <a:lumMod val="40000"/>
              <a:lumOff val="60000"/>
            </a:schemeClr>
          </a:solidFill>
        </p:spPr>
        <p:txBody>
          <a:bodyPr wrap="square" rtlCol="0">
            <a:spAutoFit/>
          </a:bodyPr>
          <a:lstStyle/>
          <a:p>
            <a:r>
              <a:rPr lang="en-US">
                <a:ea typeface="+mn-lt"/>
                <a:cs typeface="+mn-lt"/>
              </a:rPr>
              <a:t>Without a legal entity in place, these contracts must be entered into in the name of individual committee members. </a:t>
            </a:r>
          </a:p>
        </p:txBody>
      </p:sp>
    </p:spTree>
    <p:extLst>
      <p:ext uri="{BB962C8B-B14F-4D97-AF65-F5344CB8AC3E}">
        <p14:creationId xmlns:p14="http://schemas.microsoft.com/office/powerpoint/2010/main" val="43958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A9A017-FA81-B146-8DF7-A28212DD49FB}"/>
              </a:ext>
            </a:extLst>
          </p:cNvPr>
          <p:cNvSpPr>
            <a:spLocks noGrp="1"/>
          </p:cNvSpPr>
          <p:nvPr>
            <p:ph type="subTitle" idx="1"/>
          </p:nvPr>
        </p:nvSpPr>
        <p:spPr>
          <a:xfrm>
            <a:off x="1656629" y="1627187"/>
            <a:ext cx="10236200" cy="4729163"/>
          </a:xfrm>
        </p:spPr>
        <p:txBody>
          <a:bodyPr anchor="ctr">
            <a:noAutofit/>
          </a:bodyPr>
          <a:lstStyle/>
          <a:p>
            <a:r>
              <a:rPr lang="en-GB" sz="3600" b="1"/>
              <a:t>Annual General Meeting </a:t>
            </a:r>
          </a:p>
          <a:p>
            <a:r>
              <a:rPr lang="en-GB" sz="3600" b="1"/>
              <a:t>Coombe Wood LTC</a:t>
            </a:r>
          </a:p>
          <a:p>
            <a:r>
              <a:rPr lang="en-GB" sz="3600" b="1"/>
              <a:t>6 March 2025, 7.30pm.</a:t>
            </a:r>
            <a:endParaRPr lang="en-GB" sz="3600"/>
          </a:p>
        </p:txBody>
      </p:sp>
      <p:sp>
        <p:nvSpPr>
          <p:cNvPr id="5" name="Slide Number Placeholder 4">
            <a:extLst>
              <a:ext uri="{FF2B5EF4-FFF2-40B4-BE49-F238E27FC236}">
                <a16:creationId xmlns:a16="http://schemas.microsoft.com/office/drawing/2014/main" id="{48D01970-D5ED-D44D-BDAB-0FD8C2B3DAAB}"/>
              </a:ext>
            </a:extLst>
          </p:cNvPr>
          <p:cNvSpPr>
            <a:spLocks noGrp="1"/>
          </p:cNvSpPr>
          <p:nvPr>
            <p:ph type="sldNum" sz="quarter" idx="12"/>
          </p:nvPr>
        </p:nvSpPr>
        <p:spPr/>
        <p:txBody>
          <a:bodyPr/>
          <a:lstStyle/>
          <a:p>
            <a:fld id="{204DE8C5-DE78-A743-96B0-1EA20AFCC5BF}" type="slidenum">
              <a:rPr lang="en-US" smtClean="0"/>
              <a:t>2</a:t>
            </a:fld>
            <a:endParaRPr lang="en-US"/>
          </a:p>
        </p:txBody>
      </p:sp>
      <p:sp>
        <p:nvSpPr>
          <p:cNvPr id="14" name="Title 1">
            <a:extLst>
              <a:ext uri="{FF2B5EF4-FFF2-40B4-BE49-F238E27FC236}">
                <a16:creationId xmlns:a16="http://schemas.microsoft.com/office/drawing/2014/main" id="{214E9E24-24A1-480D-8FE6-D2E1F733D6F7}"/>
              </a:ext>
            </a:extLst>
          </p:cNvPr>
          <p:cNvSpPr txBox="1">
            <a:spLocks/>
          </p:cNvSpPr>
          <p:nvPr/>
        </p:nvSpPr>
        <p:spPr>
          <a:xfrm>
            <a:off x="1262406" y="515954"/>
            <a:ext cx="10515600" cy="7778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solidFill>
                  <a:schemeClr val="bg1"/>
                </a:solidFill>
              </a:rPr>
              <a:t>WELCOME</a:t>
            </a:r>
          </a:p>
        </p:txBody>
      </p:sp>
    </p:spTree>
    <p:extLst>
      <p:ext uri="{BB962C8B-B14F-4D97-AF65-F5344CB8AC3E}">
        <p14:creationId xmlns:p14="http://schemas.microsoft.com/office/powerpoint/2010/main" val="834864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339F-5C0C-CF41-B6AB-7EB9A48CD8EC}"/>
              </a:ext>
            </a:extLst>
          </p:cNvPr>
          <p:cNvSpPr>
            <a:spLocks noGrp="1"/>
          </p:cNvSpPr>
          <p:nvPr>
            <p:ph type="title"/>
          </p:nvPr>
        </p:nvSpPr>
        <p:spPr/>
        <p:txBody>
          <a:bodyPr/>
          <a:lstStyle/>
          <a:p>
            <a:r>
              <a:rPr lang="en-US"/>
              <a:t>Legal structure and Club Rules proposals</a:t>
            </a:r>
          </a:p>
        </p:txBody>
      </p:sp>
      <p:sp>
        <p:nvSpPr>
          <p:cNvPr id="3" name="Content Placeholder 2">
            <a:extLst>
              <a:ext uri="{FF2B5EF4-FFF2-40B4-BE49-F238E27FC236}">
                <a16:creationId xmlns:a16="http://schemas.microsoft.com/office/drawing/2014/main" id="{A83AF671-FB4D-1A45-9172-A8DA737A4CE4}"/>
              </a:ext>
            </a:extLst>
          </p:cNvPr>
          <p:cNvSpPr>
            <a:spLocks noGrp="1"/>
          </p:cNvSpPr>
          <p:nvPr>
            <p:ph idx="1"/>
          </p:nvPr>
        </p:nvSpPr>
        <p:spPr>
          <a:xfrm>
            <a:off x="1373332" y="1649897"/>
            <a:ext cx="10515600" cy="5071578"/>
          </a:xfrm>
        </p:spPr>
        <p:txBody>
          <a:bodyPr vert="horz" lIns="91440" tIns="45720" rIns="91440" bIns="45720" rtlCol="0" anchor="t">
            <a:normAutofit/>
          </a:bodyPr>
          <a:lstStyle/>
          <a:p>
            <a:pPr>
              <a:buNone/>
            </a:pPr>
            <a:r>
              <a:rPr lang="en-US" sz="2400" b="1">
                <a:ea typeface="+mn-lt"/>
                <a:cs typeface="+mn-lt"/>
              </a:rPr>
              <a:t>Legal Structure:</a:t>
            </a:r>
            <a:endParaRPr lang="en-US">
              <a:ea typeface="+mn-lt"/>
              <a:cs typeface="+mn-lt"/>
            </a:endParaRPr>
          </a:p>
          <a:p>
            <a:pPr marL="342900" indent="-342900"/>
            <a:r>
              <a:rPr lang="en-US" sz="2400">
                <a:ea typeface="+mn-lt"/>
                <a:cs typeface="+mn-lt"/>
              </a:rPr>
              <a:t>Convert to a Company Limited by Guarantee</a:t>
            </a:r>
            <a:endParaRPr lang="en-US">
              <a:ea typeface="+mn-lt"/>
              <a:cs typeface="+mn-lt"/>
            </a:endParaRPr>
          </a:p>
          <a:p>
            <a:pPr marL="800100" lvl="1" indent="-342900">
              <a:buFont typeface="Courier New" panose="020B0604020202020204" pitchFamily="34" charset="0"/>
              <a:buChar char="o"/>
            </a:pPr>
            <a:r>
              <a:rPr lang="en-US" sz="2000">
                <a:ea typeface="+mn-lt"/>
                <a:cs typeface="+mn-lt"/>
              </a:rPr>
              <a:t>Club and assets owned by members </a:t>
            </a:r>
            <a:endParaRPr lang="en-US">
              <a:ea typeface="+mn-lt"/>
              <a:cs typeface="+mn-lt"/>
            </a:endParaRPr>
          </a:p>
          <a:p>
            <a:pPr marL="800100" lvl="1" indent="-342900">
              <a:buFont typeface="Courier New" panose="020B0604020202020204" pitchFamily="34" charset="0"/>
              <a:buChar char="o"/>
            </a:pPr>
            <a:r>
              <a:rPr lang="en-US" sz="2400" u="sng">
                <a:ea typeface="+mn-lt"/>
                <a:cs typeface="+mn-lt"/>
              </a:rPr>
              <a:t>Run on not-for-profit basis</a:t>
            </a:r>
            <a:endParaRPr lang="en-US">
              <a:ea typeface="+mn-lt"/>
              <a:cs typeface="+mn-lt"/>
            </a:endParaRPr>
          </a:p>
          <a:p>
            <a:pPr>
              <a:buNone/>
            </a:pPr>
            <a:r>
              <a:rPr lang="en-US" sz="2400" b="1">
                <a:ea typeface="+mn-lt"/>
                <a:cs typeface="+mn-lt"/>
              </a:rPr>
              <a:t>Club Rules</a:t>
            </a:r>
            <a:endParaRPr lang="en-US">
              <a:ea typeface="+mn-lt"/>
              <a:cs typeface="+mn-lt"/>
            </a:endParaRPr>
          </a:p>
          <a:p>
            <a:pPr marL="342900" indent="-342900"/>
            <a:r>
              <a:rPr lang="en-US" sz="2400">
                <a:ea typeface="+mn-lt"/>
                <a:cs typeface="+mn-lt"/>
              </a:rPr>
              <a:t>Rules will be updated in the Articles of Association for the new company</a:t>
            </a:r>
            <a:endParaRPr lang="en-US">
              <a:ea typeface="+mn-lt"/>
              <a:cs typeface="+mn-lt"/>
            </a:endParaRPr>
          </a:p>
          <a:p>
            <a:pPr>
              <a:buNone/>
            </a:pPr>
            <a:r>
              <a:rPr lang="en-US" sz="2400" b="1">
                <a:ea typeface="+mn-lt"/>
                <a:cs typeface="+mn-lt"/>
              </a:rPr>
              <a:t>Committee/Board Structure</a:t>
            </a:r>
            <a:endParaRPr lang="en-US">
              <a:ea typeface="+mn-lt"/>
              <a:cs typeface="+mn-lt"/>
            </a:endParaRPr>
          </a:p>
          <a:p>
            <a:pPr marL="342900" indent="-342900"/>
            <a:r>
              <a:rPr lang="en-US" sz="2400">
                <a:ea typeface="+mn-lt"/>
                <a:cs typeface="+mn-lt"/>
              </a:rPr>
              <a:t>Club currently managed by Committee of 15-20 members</a:t>
            </a:r>
            <a:endParaRPr lang="en-US">
              <a:ea typeface="+mn-lt"/>
              <a:cs typeface="+mn-lt"/>
            </a:endParaRPr>
          </a:p>
          <a:p>
            <a:pPr marL="342900" indent="-342900"/>
            <a:r>
              <a:rPr lang="en-US" sz="2400">
                <a:ea typeface="+mn-lt"/>
                <a:cs typeface="+mn-lt"/>
              </a:rPr>
              <a:t>Two-tier Management/Main Committee results in confusion</a:t>
            </a:r>
            <a:endParaRPr lang="en-US">
              <a:ea typeface="+mn-lt"/>
              <a:cs typeface="+mn-lt"/>
            </a:endParaRPr>
          </a:p>
          <a:p>
            <a:pPr marL="342900" indent="-342900"/>
            <a:r>
              <a:rPr lang="en-US" sz="2400">
                <a:ea typeface="+mn-lt"/>
                <a:cs typeface="+mn-lt"/>
              </a:rPr>
              <a:t>Proposed Board of Directors of 5-10 members, with max tenure rules </a:t>
            </a:r>
            <a:endParaRPr lang="en-US">
              <a:ea typeface="Calibri"/>
              <a:cs typeface="Calibri"/>
            </a:endParaRPr>
          </a:p>
          <a:p>
            <a:pPr>
              <a:buFont typeface="Arial"/>
            </a:pPr>
            <a:endParaRPr lang="en-US"/>
          </a:p>
          <a:p>
            <a:pPr marL="0" indent="0">
              <a:buNone/>
            </a:pPr>
            <a:endParaRPr lang="en-US" sz="2400" b="1">
              <a:latin typeface="Arial" panose="020B0604020202020204" pitchFamily="34" charset="0"/>
              <a:cs typeface="Arial" panose="020B0604020202020204" pitchFamily="34" charset="0"/>
            </a:endParaRPr>
          </a:p>
          <a:p>
            <a:endParaRPr lang="en-GB" sz="2400"/>
          </a:p>
        </p:txBody>
      </p:sp>
      <p:sp>
        <p:nvSpPr>
          <p:cNvPr id="6" name="Slide Number Placeholder 5">
            <a:extLst>
              <a:ext uri="{FF2B5EF4-FFF2-40B4-BE49-F238E27FC236}">
                <a16:creationId xmlns:a16="http://schemas.microsoft.com/office/drawing/2014/main" id="{1F3816DA-A747-F84C-8421-BC0D69439103}"/>
              </a:ext>
            </a:extLst>
          </p:cNvPr>
          <p:cNvSpPr>
            <a:spLocks noGrp="1"/>
          </p:cNvSpPr>
          <p:nvPr>
            <p:ph type="sldNum" sz="quarter" idx="12"/>
          </p:nvPr>
        </p:nvSpPr>
        <p:spPr/>
        <p:txBody>
          <a:bodyPr/>
          <a:lstStyle/>
          <a:p>
            <a:fld id="{56547132-D1AD-A648-BCD9-07708F7B4E90}" type="slidenum">
              <a:rPr lang="en-US" smtClean="0"/>
              <a:t>20</a:t>
            </a:fld>
            <a:endParaRPr lang="en-US"/>
          </a:p>
        </p:txBody>
      </p:sp>
    </p:spTree>
    <p:extLst>
      <p:ext uri="{BB962C8B-B14F-4D97-AF65-F5344CB8AC3E}">
        <p14:creationId xmlns:p14="http://schemas.microsoft.com/office/powerpoint/2010/main" val="115583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F827-411F-CA1D-3B02-89640C625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B9EEB-E6CB-15DD-E9DC-C9E24AA2679A}"/>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D18D3405-45C3-68FA-149E-50EBE435752C}"/>
              </a:ext>
            </a:extLst>
          </p:cNvPr>
          <p:cNvSpPr>
            <a:spLocks noGrp="1"/>
          </p:cNvSpPr>
          <p:nvPr>
            <p:ph idx="1"/>
          </p:nvPr>
        </p:nvSpPr>
        <p:spPr>
          <a:xfrm>
            <a:off x="1373332" y="1649897"/>
            <a:ext cx="10515600" cy="5071578"/>
          </a:xfrm>
        </p:spPr>
        <p:txBody>
          <a:bodyPr vert="horz" lIns="91440" tIns="45720" rIns="91440" bIns="45720" rtlCol="0" anchor="t">
            <a:normAutofit/>
          </a:bodyPr>
          <a:lstStyle/>
          <a:p>
            <a:r>
              <a:rPr lang="en-US">
                <a:ea typeface="+mn-lt"/>
                <a:cs typeface="+mn-lt"/>
              </a:rPr>
              <a:t>Progress has been slow due to competing priorities placed on the committee</a:t>
            </a:r>
          </a:p>
          <a:p>
            <a:r>
              <a:rPr lang="en-US">
                <a:ea typeface="+mn-lt"/>
                <a:cs typeface="+mn-lt"/>
              </a:rPr>
              <a:t>Well advanced draft Articles of Association for newco has been prepared:</a:t>
            </a:r>
            <a:endParaRPr lang="en-US"/>
          </a:p>
          <a:p>
            <a:pPr lvl="1">
              <a:buFont typeface="Courier New" panose="020B0604020202020204" pitchFamily="34" charset="0"/>
              <a:buChar char="o"/>
            </a:pPr>
            <a:r>
              <a:rPr lang="en-US">
                <a:ea typeface="+mn-lt"/>
                <a:cs typeface="+mn-lt"/>
              </a:rPr>
              <a:t>Currently with external lawyers (</a:t>
            </a:r>
            <a:r>
              <a:rPr lang="en-US" err="1">
                <a:ea typeface="+mn-lt"/>
                <a:cs typeface="+mn-lt"/>
              </a:rPr>
              <a:t>Brabners</a:t>
            </a:r>
            <a:r>
              <a:rPr lang="en-US">
                <a:ea typeface="+mn-lt"/>
                <a:cs typeface="+mn-lt"/>
              </a:rPr>
              <a:t>) for review</a:t>
            </a:r>
          </a:p>
          <a:p>
            <a:pPr lvl="1">
              <a:buFont typeface="Courier New" panose="020B0604020202020204" pitchFamily="34" charset="0"/>
              <a:buChar char="o"/>
            </a:pPr>
            <a:r>
              <a:rPr lang="en-US">
                <a:ea typeface="+mn-lt"/>
                <a:cs typeface="+mn-lt"/>
              </a:rPr>
              <a:t>Key provisions based on detailed review with the Committee review in Feb 2024</a:t>
            </a:r>
            <a:endParaRPr lang="en-US"/>
          </a:p>
          <a:p>
            <a:r>
              <a:rPr lang="en-US">
                <a:ea typeface="+mn-lt"/>
                <a:cs typeface="+mn-lt"/>
              </a:rPr>
              <a:t>Initial tax advice obtained to ensure no CGT implications</a:t>
            </a:r>
          </a:p>
          <a:p>
            <a:r>
              <a:rPr lang="en-US">
                <a:ea typeface="+mn-lt"/>
                <a:cs typeface="+mn-lt"/>
              </a:rPr>
              <a:t>Initial draft of new Membership Terms &amp; Conditions which will be incorporated in new Rules has been prepared</a:t>
            </a:r>
          </a:p>
          <a:p>
            <a:r>
              <a:rPr lang="en-US">
                <a:ea typeface="+mn-lt"/>
                <a:cs typeface="+mn-lt"/>
              </a:rPr>
              <a:t>Detailed mapping of current rules to new Articles performed</a:t>
            </a:r>
          </a:p>
          <a:p>
            <a:pPr marL="0" indent="0">
              <a:buNone/>
            </a:pPr>
            <a:endParaRPr lang="en-US" sz="2400" b="1">
              <a:ea typeface="Calibri" panose="020F0502020204030204"/>
              <a:cs typeface="Calibri" panose="020F0502020204030204"/>
            </a:endParaRPr>
          </a:p>
          <a:p>
            <a:pPr marL="0" indent="0">
              <a:buNone/>
            </a:pPr>
            <a:endParaRPr lang="en-US" sz="2400" b="1">
              <a:latin typeface="Calibri" panose="020F0502020204030204"/>
              <a:ea typeface="Calibri" panose="020F0502020204030204"/>
              <a:cs typeface="Calibri" panose="020F0502020204030204"/>
            </a:endParaRPr>
          </a:p>
          <a:p>
            <a:pPr>
              <a:buFont typeface="Arial"/>
              <a:buChar char="•"/>
            </a:pPr>
            <a:endParaRPr lang="en-US">
              <a:latin typeface="Calibri" panose="020F0502020204030204"/>
              <a:ea typeface="Calibri" panose="020F0502020204030204"/>
              <a:cs typeface="Calibri" panose="020F0502020204030204"/>
            </a:endParaRPr>
          </a:p>
          <a:p>
            <a:pPr marL="0" indent="0">
              <a:buNone/>
            </a:pPr>
            <a:endParaRPr lang="en-US" sz="2400" b="1">
              <a:latin typeface="Arial" panose="020B0604020202020204" pitchFamily="34" charset="0"/>
              <a:ea typeface="Calibri" panose="020F0502020204030204"/>
              <a:cs typeface="Arial" panose="020B0604020202020204" pitchFamily="34" charset="0"/>
            </a:endParaRPr>
          </a:p>
          <a:p>
            <a:endParaRPr lang="en-GB" sz="2400">
              <a:ea typeface="Calibri" panose="020F0502020204030204"/>
              <a:cs typeface="Calibri" panose="020F0502020204030204"/>
            </a:endParaRPr>
          </a:p>
        </p:txBody>
      </p:sp>
      <p:sp>
        <p:nvSpPr>
          <p:cNvPr id="6" name="Slide Number Placeholder 5">
            <a:extLst>
              <a:ext uri="{FF2B5EF4-FFF2-40B4-BE49-F238E27FC236}">
                <a16:creationId xmlns:a16="http://schemas.microsoft.com/office/drawing/2014/main" id="{F9BD717A-5CF0-617F-D668-0EF917BCA98F}"/>
              </a:ext>
            </a:extLst>
          </p:cNvPr>
          <p:cNvSpPr>
            <a:spLocks noGrp="1"/>
          </p:cNvSpPr>
          <p:nvPr>
            <p:ph type="sldNum" sz="quarter" idx="12"/>
          </p:nvPr>
        </p:nvSpPr>
        <p:spPr/>
        <p:txBody>
          <a:bodyPr/>
          <a:lstStyle/>
          <a:p>
            <a:fld id="{56547132-D1AD-A648-BCD9-07708F7B4E90}" type="slidenum">
              <a:rPr lang="en-US" smtClean="0"/>
              <a:t>21</a:t>
            </a:fld>
            <a:endParaRPr lang="en-US"/>
          </a:p>
        </p:txBody>
      </p:sp>
    </p:spTree>
    <p:extLst>
      <p:ext uri="{BB962C8B-B14F-4D97-AF65-F5344CB8AC3E}">
        <p14:creationId xmlns:p14="http://schemas.microsoft.com/office/powerpoint/2010/main" val="90113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077280-89E9-855E-C6F4-728A8A4CB797}"/>
              </a:ext>
            </a:extLst>
          </p:cNvPr>
          <p:cNvSpPr>
            <a:spLocks noGrp="1"/>
          </p:cNvSpPr>
          <p:nvPr>
            <p:ph type="sldNum" sz="quarter" idx="12"/>
          </p:nvPr>
        </p:nvSpPr>
        <p:spPr>
          <a:xfrm>
            <a:off x="8624280" y="6584121"/>
            <a:ext cx="2743200" cy="365125"/>
          </a:xfrm>
        </p:spPr>
        <p:txBody>
          <a:bodyPr/>
          <a:lstStyle/>
          <a:p>
            <a:fld id="{204DE8C5-DE78-A743-96B0-1EA20AFCC5BF}" type="slidenum">
              <a:rPr lang="en-US" smtClean="0"/>
              <a:t>22</a:t>
            </a:fld>
            <a:endParaRPr lang="en-US"/>
          </a:p>
        </p:txBody>
      </p:sp>
      <p:sp>
        <p:nvSpPr>
          <p:cNvPr id="4" name="Title 3">
            <a:extLst>
              <a:ext uri="{FF2B5EF4-FFF2-40B4-BE49-F238E27FC236}">
                <a16:creationId xmlns:a16="http://schemas.microsoft.com/office/drawing/2014/main" id="{9BD00175-5EE0-5925-9DEA-7B4F0DA09C93}"/>
              </a:ext>
            </a:extLst>
          </p:cNvPr>
          <p:cNvSpPr>
            <a:spLocks noGrp="1"/>
          </p:cNvSpPr>
          <p:nvPr>
            <p:ph type="title"/>
          </p:nvPr>
        </p:nvSpPr>
        <p:spPr/>
        <p:txBody>
          <a:bodyPr/>
          <a:lstStyle/>
          <a:p>
            <a:r>
              <a:rPr lang="en-GB"/>
              <a:t>Current and New Management Structure</a:t>
            </a:r>
          </a:p>
        </p:txBody>
      </p:sp>
      <p:sp>
        <p:nvSpPr>
          <p:cNvPr id="5" name="Rectangle 4">
            <a:extLst>
              <a:ext uri="{FF2B5EF4-FFF2-40B4-BE49-F238E27FC236}">
                <a16:creationId xmlns:a16="http://schemas.microsoft.com/office/drawing/2014/main" id="{41C0228E-0BD9-3DD6-F4AD-7FFDDC41F315}"/>
              </a:ext>
            </a:extLst>
          </p:cNvPr>
          <p:cNvSpPr/>
          <p:nvPr/>
        </p:nvSpPr>
        <p:spPr>
          <a:xfrm>
            <a:off x="1349535" y="2023316"/>
            <a:ext cx="4319701" cy="2895956"/>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Management Team</a:t>
            </a:r>
            <a:br>
              <a:rPr lang="en-GB">
                <a:solidFill>
                  <a:schemeClr val="tx1"/>
                </a:solidFill>
              </a:rPr>
            </a:br>
            <a:r>
              <a:rPr lang="en-GB">
                <a:solidFill>
                  <a:schemeClr val="tx1"/>
                </a:solidFill>
              </a:rPr>
              <a:t>Chair</a:t>
            </a:r>
            <a:br>
              <a:rPr lang="en-GB">
                <a:solidFill>
                  <a:schemeClr val="tx1"/>
                </a:solidFill>
              </a:rPr>
            </a:br>
            <a:r>
              <a:rPr lang="en-GB">
                <a:solidFill>
                  <a:schemeClr val="tx1"/>
                </a:solidFill>
              </a:rPr>
              <a:t>Hon Secretary</a:t>
            </a:r>
            <a:br>
              <a:rPr lang="en-GB">
                <a:solidFill>
                  <a:schemeClr val="tx1"/>
                </a:solidFill>
              </a:rPr>
            </a:br>
            <a:r>
              <a:rPr lang="en-GB">
                <a:solidFill>
                  <a:schemeClr val="tx1"/>
                </a:solidFill>
              </a:rPr>
              <a:t>Treasurer</a:t>
            </a:r>
            <a:br>
              <a:rPr lang="en-GB">
                <a:solidFill>
                  <a:schemeClr val="tx1"/>
                </a:solidFill>
              </a:rPr>
            </a:br>
            <a:r>
              <a:rPr lang="en-GB">
                <a:solidFill>
                  <a:schemeClr val="tx1"/>
                </a:solidFill>
              </a:rPr>
              <a:t>Match Secretary</a:t>
            </a:r>
            <a:br>
              <a:rPr lang="en-GB">
                <a:solidFill>
                  <a:schemeClr val="tx1"/>
                </a:solidFill>
              </a:rPr>
            </a:br>
            <a:r>
              <a:rPr lang="en-GB">
                <a:solidFill>
                  <a:schemeClr val="tx1"/>
                </a:solidFill>
              </a:rPr>
              <a:t>Grounds Secretary</a:t>
            </a:r>
          </a:p>
          <a:p>
            <a:pPr algn="ctr"/>
            <a:r>
              <a:rPr lang="en-GB">
                <a:solidFill>
                  <a:schemeClr val="tx1"/>
                </a:solidFill>
              </a:rPr>
              <a:t>Membership Secretary</a:t>
            </a:r>
          </a:p>
          <a:p>
            <a:pPr algn="ctr"/>
            <a:r>
              <a:rPr lang="en-GB">
                <a:solidFill>
                  <a:schemeClr val="tx1"/>
                </a:solidFill>
              </a:rPr>
              <a:t>Social Secretary</a:t>
            </a:r>
          </a:p>
          <a:p>
            <a:pPr algn="ctr"/>
            <a:r>
              <a:rPr lang="en-GB">
                <a:solidFill>
                  <a:schemeClr val="tx1"/>
                </a:solidFill>
              </a:rPr>
              <a:t>Welfare Officer</a:t>
            </a:r>
          </a:p>
        </p:txBody>
      </p:sp>
      <p:sp>
        <p:nvSpPr>
          <p:cNvPr id="6" name="Rectangle 5">
            <a:extLst>
              <a:ext uri="{FF2B5EF4-FFF2-40B4-BE49-F238E27FC236}">
                <a16:creationId xmlns:a16="http://schemas.microsoft.com/office/drawing/2014/main" id="{B509DDCA-4046-A4E2-BB32-840B175CB9C7}"/>
              </a:ext>
            </a:extLst>
          </p:cNvPr>
          <p:cNvSpPr/>
          <p:nvPr/>
        </p:nvSpPr>
        <p:spPr>
          <a:xfrm>
            <a:off x="1349536" y="4919271"/>
            <a:ext cx="4319701" cy="848377"/>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Other committee members</a:t>
            </a:r>
          </a:p>
          <a:p>
            <a:pPr algn="ctr"/>
            <a:r>
              <a:rPr lang="en-GB">
                <a:solidFill>
                  <a:schemeClr val="tx1"/>
                </a:solidFill>
              </a:rPr>
              <a:t>Currently 9 people</a:t>
            </a:r>
          </a:p>
        </p:txBody>
      </p:sp>
      <p:sp>
        <p:nvSpPr>
          <p:cNvPr id="7" name="Rectangle 6">
            <a:extLst>
              <a:ext uri="{FF2B5EF4-FFF2-40B4-BE49-F238E27FC236}">
                <a16:creationId xmlns:a16="http://schemas.microsoft.com/office/drawing/2014/main" id="{9A2DE304-F406-CC7D-B726-2CAB61D0A8BD}"/>
              </a:ext>
            </a:extLst>
          </p:cNvPr>
          <p:cNvSpPr/>
          <p:nvPr/>
        </p:nvSpPr>
        <p:spPr>
          <a:xfrm>
            <a:off x="1349536" y="5769659"/>
            <a:ext cx="4319701" cy="1038924"/>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Sub committees</a:t>
            </a:r>
            <a:br>
              <a:rPr lang="en-GB">
                <a:solidFill>
                  <a:schemeClr val="tx1"/>
                </a:solidFill>
              </a:rPr>
            </a:br>
            <a:r>
              <a:rPr lang="en-GB">
                <a:solidFill>
                  <a:schemeClr val="tx1"/>
                </a:solidFill>
              </a:rPr>
              <a:t>e.g. Coaching, Social, others as needed</a:t>
            </a:r>
            <a:endParaRPr lang="en-GB"/>
          </a:p>
        </p:txBody>
      </p:sp>
      <p:sp>
        <p:nvSpPr>
          <p:cNvPr id="8" name="Rectangle 7">
            <a:extLst>
              <a:ext uri="{FF2B5EF4-FFF2-40B4-BE49-F238E27FC236}">
                <a16:creationId xmlns:a16="http://schemas.microsoft.com/office/drawing/2014/main" id="{333FD73C-7AE1-3B1B-DEC7-F170DEA4CB19}"/>
              </a:ext>
            </a:extLst>
          </p:cNvPr>
          <p:cNvSpPr/>
          <p:nvPr/>
        </p:nvSpPr>
        <p:spPr>
          <a:xfrm>
            <a:off x="1349535" y="1650881"/>
            <a:ext cx="4319701" cy="37243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Club President</a:t>
            </a:r>
          </a:p>
        </p:txBody>
      </p:sp>
      <p:sp>
        <p:nvSpPr>
          <p:cNvPr id="9" name="Rectangle 8">
            <a:extLst>
              <a:ext uri="{FF2B5EF4-FFF2-40B4-BE49-F238E27FC236}">
                <a16:creationId xmlns:a16="http://schemas.microsoft.com/office/drawing/2014/main" id="{5A1D4F00-D18C-3A86-DDEF-EC12E0E5B668}"/>
              </a:ext>
            </a:extLst>
          </p:cNvPr>
          <p:cNvSpPr/>
          <p:nvPr/>
        </p:nvSpPr>
        <p:spPr>
          <a:xfrm>
            <a:off x="7054559" y="1729379"/>
            <a:ext cx="4194811" cy="380238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Board</a:t>
            </a:r>
            <a:br>
              <a:rPr lang="en-GB">
                <a:solidFill>
                  <a:schemeClr val="tx1"/>
                </a:solidFill>
              </a:rPr>
            </a:br>
            <a:r>
              <a:rPr lang="en-GB">
                <a:solidFill>
                  <a:schemeClr val="tx1"/>
                </a:solidFill>
              </a:rPr>
              <a:t>Chair</a:t>
            </a:r>
            <a:br>
              <a:rPr lang="en-GB">
                <a:solidFill>
                  <a:schemeClr val="tx1"/>
                </a:solidFill>
              </a:rPr>
            </a:br>
            <a:r>
              <a:rPr lang="en-GB">
                <a:solidFill>
                  <a:schemeClr val="tx1"/>
                </a:solidFill>
              </a:rPr>
              <a:t>Hon Secretary</a:t>
            </a:r>
            <a:br>
              <a:rPr lang="en-GB">
                <a:solidFill>
                  <a:schemeClr val="tx1"/>
                </a:solidFill>
              </a:rPr>
            </a:br>
            <a:r>
              <a:rPr lang="en-GB">
                <a:solidFill>
                  <a:schemeClr val="tx1"/>
                </a:solidFill>
              </a:rPr>
              <a:t>Treasurer</a:t>
            </a:r>
            <a:br>
              <a:rPr lang="en-GB">
                <a:solidFill>
                  <a:schemeClr val="tx1"/>
                </a:solidFill>
              </a:rPr>
            </a:br>
            <a:r>
              <a:rPr lang="en-GB">
                <a:solidFill>
                  <a:schemeClr val="tx1"/>
                </a:solidFill>
              </a:rPr>
              <a:t>Match Secretary</a:t>
            </a:r>
            <a:br>
              <a:rPr lang="en-GB">
                <a:solidFill>
                  <a:schemeClr val="tx1"/>
                </a:solidFill>
              </a:rPr>
            </a:br>
            <a:r>
              <a:rPr lang="en-GB">
                <a:solidFill>
                  <a:schemeClr val="tx1"/>
                </a:solidFill>
              </a:rPr>
              <a:t>Grounds Secretary</a:t>
            </a:r>
          </a:p>
          <a:p>
            <a:pPr algn="ctr"/>
            <a:r>
              <a:rPr lang="en-GB">
                <a:solidFill>
                  <a:schemeClr val="tx1"/>
                </a:solidFill>
              </a:rPr>
              <a:t>Membership Secretary</a:t>
            </a:r>
          </a:p>
          <a:p>
            <a:pPr algn="ctr"/>
            <a:r>
              <a:rPr lang="en-GB">
                <a:solidFill>
                  <a:schemeClr val="tx1"/>
                </a:solidFill>
              </a:rPr>
              <a:t>Social Secretary</a:t>
            </a:r>
          </a:p>
          <a:p>
            <a:pPr algn="ctr"/>
            <a:r>
              <a:rPr lang="en-GB">
                <a:solidFill>
                  <a:schemeClr val="tx1"/>
                </a:solidFill>
              </a:rPr>
              <a:t>Welfare Officer</a:t>
            </a:r>
          </a:p>
          <a:p>
            <a:pPr algn="ctr"/>
            <a:r>
              <a:rPr lang="en-GB">
                <a:solidFill>
                  <a:schemeClr val="tx1"/>
                </a:solidFill>
              </a:rPr>
              <a:t>+ 1 or 2 Former Officers</a:t>
            </a:r>
          </a:p>
        </p:txBody>
      </p:sp>
      <p:sp>
        <p:nvSpPr>
          <p:cNvPr id="10" name="Rectangle 9">
            <a:extLst>
              <a:ext uri="{FF2B5EF4-FFF2-40B4-BE49-F238E27FC236}">
                <a16:creationId xmlns:a16="http://schemas.microsoft.com/office/drawing/2014/main" id="{950ED325-483D-B2E5-38E6-73FDC7AE9FE9}"/>
              </a:ext>
            </a:extLst>
          </p:cNvPr>
          <p:cNvSpPr/>
          <p:nvPr/>
        </p:nvSpPr>
        <p:spPr>
          <a:xfrm>
            <a:off x="7054559" y="5531766"/>
            <a:ext cx="4194811" cy="127681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Sub committees</a:t>
            </a:r>
            <a:br>
              <a:rPr lang="en-GB">
                <a:solidFill>
                  <a:schemeClr val="tx1"/>
                </a:solidFill>
              </a:rPr>
            </a:br>
            <a:r>
              <a:rPr lang="en-GB">
                <a:solidFill>
                  <a:schemeClr val="tx1"/>
                </a:solidFill>
              </a:rPr>
              <a:t>e.g. Coaching, Social, others as needed</a:t>
            </a:r>
            <a:endParaRPr lang="en-GB"/>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069972A5-23E6-A33F-EE7E-6F72EAD80F74}"/>
                  </a:ext>
                </a:extLst>
              </p14:cNvPr>
              <p14:cNvContentPartPr/>
              <p14:nvPr/>
            </p14:nvContentPartPr>
            <p14:xfrm>
              <a:off x="6452640" y="3037865"/>
              <a:ext cx="13680" cy="33840"/>
            </p14:xfrm>
          </p:contentPart>
        </mc:Choice>
        <mc:Fallback>
          <p:pic>
            <p:nvPicPr>
              <p:cNvPr id="12" name="Ink 11">
                <a:extLst>
                  <a:ext uri="{FF2B5EF4-FFF2-40B4-BE49-F238E27FC236}">
                    <a16:creationId xmlns:a16="http://schemas.microsoft.com/office/drawing/2014/main" id="{069972A5-23E6-A33F-EE7E-6F72EAD80F74}"/>
                  </a:ext>
                </a:extLst>
              </p:cNvPr>
              <p:cNvPicPr/>
              <p:nvPr/>
            </p:nvPicPr>
            <p:blipFill>
              <a:blip r:embed="rId4"/>
              <a:stretch>
                <a:fillRect/>
              </a:stretch>
            </p:blipFill>
            <p:spPr>
              <a:xfrm>
                <a:off x="6437160" y="3022385"/>
                <a:ext cx="44280" cy="64440"/>
              </a:xfrm>
              <a:prstGeom prst="rect">
                <a:avLst/>
              </a:prstGeom>
            </p:spPr>
          </p:pic>
        </mc:Fallback>
      </mc:AlternateContent>
      <p:sp>
        <p:nvSpPr>
          <p:cNvPr id="13" name="Rectangle 12">
            <a:extLst>
              <a:ext uri="{FF2B5EF4-FFF2-40B4-BE49-F238E27FC236}">
                <a16:creationId xmlns:a16="http://schemas.microsoft.com/office/drawing/2014/main" id="{6A76F978-191C-3938-099D-222333D3A3D7}"/>
              </a:ext>
            </a:extLst>
          </p:cNvPr>
          <p:cNvSpPr/>
          <p:nvPr/>
        </p:nvSpPr>
        <p:spPr>
          <a:xfrm>
            <a:off x="7054558" y="1650881"/>
            <a:ext cx="4194811" cy="37243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Club President?</a:t>
            </a:r>
          </a:p>
        </p:txBody>
      </p:sp>
    </p:spTree>
    <p:extLst>
      <p:ext uri="{BB962C8B-B14F-4D97-AF65-F5344CB8AC3E}">
        <p14:creationId xmlns:p14="http://schemas.microsoft.com/office/powerpoint/2010/main" val="900013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6733-C435-BF40-9606-6E5E2D1A7209}"/>
              </a:ext>
            </a:extLst>
          </p:cNvPr>
          <p:cNvSpPr>
            <a:spLocks noGrp="1"/>
          </p:cNvSpPr>
          <p:nvPr>
            <p:ph type="title"/>
          </p:nvPr>
        </p:nvSpPr>
        <p:spPr/>
        <p:txBody>
          <a:bodyPr/>
          <a:lstStyle/>
          <a:p>
            <a:r>
              <a:rPr lang="en-US"/>
              <a:t>Legal structure and Club Rules - Next Steps</a:t>
            </a:r>
          </a:p>
        </p:txBody>
      </p:sp>
      <p:sp>
        <p:nvSpPr>
          <p:cNvPr id="3" name="Content Placeholder 2">
            <a:extLst>
              <a:ext uri="{FF2B5EF4-FFF2-40B4-BE49-F238E27FC236}">
                <a16:creationId xmlns:a16="http://schemas.microsoft.com/office/drawing/2014/main" id="{B78068C0-C3A1-1C4F-A7CD-6E489867E7C2}"/>
              </a:ext>
            </a:extLst>
          </p:cNvPr>
          <p:cNvSpPr>
            <a:spLocks noGrp="1"/>
          </p:cNvSpPr>
          <p:nvPr>
            <p:ph idx="1"/>
          </p:nvPr>
        </p:nvSpPr>
        <p:spPr/>
        <p:txBody>
          <a:bodyPr vert="horz" lIns="91440" tIns="45720" rIns="91440" bIns="45720" rtlCol="0" anchor="t">
            <a:normAutofit/>
          </a:bodyPr>
          <a:lstStyle/>
          <a:p>
            <a:r>
              <a:rPr lang="en-US"/>
              <a:t>Review proposed rule changes and Article drafting proposals with new committee </a:t>
            </a:r>
            <a:endParaRPr lang="en-US">
              <a:ea typeface="Calibri"/>
              <a:cs typeface="Calibri"/>
            </a:endParaRPr>
          </a:p>
          <a:p>
            <a:r>
              <a:rPr lang="en-US"/>
              <a:t>Consult with members on the detailed proposals – 16 weeks minimum</a:t>
            </a:r>
            <a:endParaRPr lang="en-US">
              <a:ea typeface="Calibri"/>
              <a:cs typeface="Calibri"/>
            </a:endParaRPr>
          </a:p>
          <a:p>
            <a:r>
              <a:rPr lang="en-US"/>
              <a:t>Incorporate newco, prepare formal documents (Articles etc.) for approval at an Extraordinary General Meeting</a:t>
            </a:r>
            <a:endParaRPr lang="en-US">
              <a:ea typeface="Calibri"/>
              <a:cs typeface="Calibri"/>
            </a:endParaRPr>
          </a:p>
          <a:p>
            <a:r>
              <a:rPr lang="en-GB"/>
              <a:t>EGM to approve appointment of first Directors, and the transfer of the club’s assets to the new company</a:t>
            </a:r>
            <a:endParaRPr lang="en-GB">
              <a:highlight>
                <a:srgbClr val="FFFF00"/>
              </a:highlight>
              <a:ea typeface="Calibri"/>
              <a:cs typeface="Calibri"/>
            </a:endParaRPr>
          </a:p>
          <a:p>
            <a:pPr marL="457200" lvl="1" indent="0">
              <a:buNone/>
            </a:pPr>
            <a:endParaRPr lang="en-GB">
              <a:highlight>
                <a:srgbClr val="FFFF00"/>
              </a:highlight>
              <a:ea typeface="Calibri"/>
              <a:cs typeface="Calibri"/>
            </a:endParaRPr>
          </a:p>
          <a:p>
            <a:pPr marL="0" indent="0">
              <a:buNone/>
            </a:pPr>
            <a:endParaRPr lang="en-GB">
              <a:highlight>
                <a:srgbClr val="FFFF00"/>
              </a:highlight>
            </a:endParaRPr>
          </a:p>
          <a:p>
            <a:endParaRPr lang="en-US"/>
          </a:p>
        </p:txBody>
      </p:sp>
      <p:sp>
        <p:nvSpPr>
          <p:cNvPr id="6" name="Slide Number Placeholder 5">
            <a:extLst>
              <a:ext uri="{FF2B5EF4-FFF2-40B4-BE49-F238E27FC236}">
                <a16:creationId xmlns:a16="http://schemas.microsoft.com/office/drawing/2014/main" id="{AE75205A-9628-714C-B288-7E2B16B1B813}"/>
              </a:ext>
            </a:extLst>
          </p:cNvPr>
          <p:cNvSpPr>
            <a:spLocks noGrp="1"/>
          </p:cNvSpPr>
          <p:nvPr>
            <p:ph type="sldNum" sz="quarter" idx="12"/>
          </p:nvPr>
        </p:nvSpPr>
        <p:spPr/>
        <p:txBody>
          <a:bodyPr/>
          <a:lstStyle/>
          <a:p>
            <a:fld id="{56547132-D1AD-A648-BCD9-07708F7B4E90}" type="slidenum">
              <a:rPr lang="en-US" smtClean="0"/>
              <a:t>23</a:t>
            </a:fld>
            <a:endParaRPr lang="en-US"/>
          </a:p>
        </p:txBody>
      </p:sp>
    </p:spTree>
    <p:extLst>
      <p:ext uri="{BB962C8B-B14F-4D97-AF65-F5344CB8AC3E}">
        <p14:creationId xmlns:p14="http://schemas.microsoft.com/office/powerpoint/2010/main" val="286342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773A1-5797-55F8-3196-B44122FA1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820CE-EC03-677B-F1ED-712B251C5AFC}"/>
              </a:ext>
            </a:extLst>
          </p:cNvPr>
          <p:cNvSpPr>
            <a:spLocks noGrp="1"/>
          </p:cNvSpPr>
          <p:nvPr>
            <p:ph type="title"/>
          </p:nvPr>
        </p:nvSpPr>
        <p:spPr/>
        <p:txBody>
          <a:bodyPr/>
          <a:lstStyle/>
          <a:p>
            <a:r>
              <a:rPr lang="en-US"/>
              <a:t>Legal structure and Club Rules</a:t>
            </a:r>
          </a:p>
        </p:txBody>
      </p:sp>
      <p:sp>
        <p:nvSpPr>
          <p:cNvPr id="6" name="Slide Number Placeholder 5">
            <a:extLst>
              <a:ext uri="{FF2B5EF4-FFF2-40B4-BE49-F238E27FC236}">
                <a16:creationId xmlns:a16="http://schemas.microsoft.com/office/drawing/2014/main" id="{96861930-76F7-3286-B1C3-D78BDD1FA2CF}"/>
              </a:ext>
            </a:extLst>
          </p:cNvPr>
          <p:cNvSpPr>
            <a:spLocks noGrp="1"/>
          </p:cNvSpPr>
          <p:nvPr>
            <p:ph type="sldNum" sz="quarter" idx="12"/>
          </p:nvPr>
        </p:nvSpPr>
        <p:spPr/>
        <p:txBody>
          <a:bodyPr/>
          <a:lstStyle/>
          <a:p>
            <a:fld id="{56547132-D1AD-A648-BCD9-07708F7B4E90}" type="slidenum">
              <a:rPr lang="en-US" smtClean="0"/>
              <a:t>24</a:t>
            </a:fld>
            <a:endParaRPr lang="en-US"/>
          </a:p>
        </p:txBody>
      </p:sp>
      <p:sp>
        <p:nvSpPr>
          <p:cNvPr id="7" name="Content Placeholder 2">
            <a:extLst>
              <a:ext uri="{FF2B5EF4-FFF2-40B4-BE49-F238E27FC236}">
                <a16:creationId xmlns:a16="http://schemas.microsoft.com/office/drawing/2014/main" id="{7F7D3657-377F-9158-F645-5F8D111F7BD7}"/>
              </a:ext>
            </a:extLst>
          </p:cNvPr>
          <p:cNvSpPr>
            <a:spLocks noGrp="1"/>
          </p:cNvSpPr>
          <p:nvPr>
            <p:ph idx="1"/>
          </p:nvPr>
        </p:nvSpPr>
        <p:spPr>
          <a:xfrm>
            <a:off x="1488532" y="2969006"/>
            <a:ext cx="10515600" cy="1791837"/>
          </a:xfrm>
        </p:spPr>
        <p:txBody>
          <a:bodyPr/>
          <a:lstStyle/>
          <a:p>
            <a:pPr marL="0" indent="0" algn="ctr">
              <a:buNone/>
            </a:pPr>
            <a:r>
              <a:rPr lang="en-GB" sz="3600"/>
              <a:t>Questions</a:t>
            </a:r>
          </a:p>
          <a:p>
            <a:endParaRPr lang="en-US"/>
          </a:p>
        </p:txBody>
      </p:sp>
    </p:spTree>
    <p:extLst>
      <p:ext uri="{BB962C8B-B14F-4D97-AF65-F5344CB8AC3E}">
        <p14:creationId xmlns:p14="http://schemas.microsoft.com/office/powerpoint/2010/main" val="347846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CD152-CA55-3496-61B9-FD1704A9E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07BA5-6C75-CE3E-102C-F3787795A4E2}"/>
              </a:ext>
            </a:extLst>
          </p:cNvPr>
          <p:cNvSpPr>
            <a:spLocks noGrp="1"/>
          </p:cNvSpPr>
          <p:nvPr>
            <p:ph type="title"/>
          </p:nvPr>
        </p:nvSpPr>
        <p:spPr/>
        <p:txBody>
          <a:bodyPr/>
          <a:lstStyle/>
          <a:p>
            <a:r>
              <a:rPr lang="en-US"/>
              <a:t>Members’ Resolutions</a:t>
            </a:r>
          </a:p>
        </p:txBody>
      </p:sp>
      <p:sp>
        <p:nvSpPr>
          <p:cNvPr id="3" name="Content Placeholder 2">
            <a:extLst>
              <a:ext uri="{FF2B5EF4-FFF2-40B4-BE49-F238E27FC236}">
                <a16:creationId xmlns:a16="http://schemas.microsoft.com/office/drawing/2014/main" id="{F5284C4E-631E-B70C-1E7B-FF474744196B}"/>
              </a:ext>
            </a:extLst>
          </p:cNvPr>
          <p:cNvSpPr>
            <a:spLocks noGrp="1"/>
          </p:cNvSpPr>
          <p:nvPr>
            <p:ph idx="1"/>
          </p:nvPr>
        </p:nvSpPr>
        <p:spPr>
          <a:xfrm>
            <a:off x="1488532" y="2969006"/>
            <a:ext cx="10515600" cy="4351338"/>
          </a:xfrm>
        </p:spPr>
        <p:txBody>
          <a:bodyPr/>
          <a:lstStyle/>
          <a:p>
            <a:pPr marL="0" indent="0" algn="ctr">
              <a:buNone/>
            </a:pPr>
            <a:r>
              <a:rPr lang="en-GB" sz="3600"/>
              <a:t>To consider resolutions proposed by members</a:t>
            </a:r>
          </a:p>
          <a:p>
            <a:endParaRPr lang="en-US"/>
          </a:p>
        </p:txBody>
      </p:sp>
      <p:sp>
        <p:nvSpPr>
          <p:cNvPr id="6" name="Slide Number Placeholder 5">
            <a:extLst>
              <a:ext uri="{FF2B5EF4-FFF2-40B4-BE49-F238E27FC236}">
                <a16:creationId xmlns:a16="http://schemas.microsoft.com/office/drawing/2014/main" id="{5C28F8C5-C79B-6AA1-7580-6F974B5C8D2A}"/>
              </a:ext>
            </a:extLst>
          </p:cNvPr>
          <p:cNvSpPr>
            <a:spLocks noGrp="1"/>
          </p:cNvSpPr>
          <p:nvPr>
            <p:ph type="sldNum" sz="quarter" idx="12"/>
          </p:nvPr>
        </p:nvSpPr>
        <p:spPr/>
        <p:txBody>
          <a:bodyPr/>
          <a:lstStyle/>
          <a:p>
            <a:fld id="{56547132-D1AD-A648-BCD9-07708F7B4E90}" type="slidenum">
              <a:rPr lang="en-US" smtClean="0"/>
              <a:t>25</a:t>
            </a:fld>
            <a:endParaRPr lang="en-US"/>
          </a:p>
        </p:txBody>
      </p:sp>
    </p:spTree>
    <p:extLst>
      <p:ext uri="{BB962C8B-B14F-4D97-AF65-F5344CB8AC3E}">
        <p14:creationId xmlns:p14="http://schemas.microsoft.com/office/powerpoint/2010/main" val="404897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B2459-F3A5-6126-C193-511F397AD6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85B0B-6E23-9DFF-41E4-1D5F9FA94CD9}"/>
              </a:ext>
            </a:extLst>
          </p:cNvPr>
          <p:cNvSpPr>
            <a:spLocks noGrp="1"/>
          </p:cNvSpPr>
          <p:nvPr>
            <p:ph type="title"/>
          </p:nvPr>
        </p:nvSpPr>
        <p:spPr/>
        <p:txBody>
          <a:bodyPr/>
          <a:lstStyle/>
          <a:p>
            <a:r>
              <a:rPr lang="en-US"/>
              <a:t>Resolution 1.1</a:t>
            </a:r>
          </a:p>
        </p:txBody>
      </p:sp>
      <p:sp>
        <p:nvSpPr>
          <p:cNvPr id="3" name="Content Placeholder 2">
            <a:extLst>
              <a:ext uri="{FF2B5EF4-FFF2-40B4-BE49-F238E27FC236}">
                <a16:creationId xmlns:a16="http://schemas.microsoft.com/office/drawing/2014/main" id="{1BCBAC74-08F3-3C7F-D965-EC5EAD3F41F7}"/>
              </a:ext>
            </a:extLst>
          </p:cNvPr>
          <p:cNvSpPr>
            <a:spLocks noGrp="1"/>
          </p:cNvSpPr>
          <p:nvPr>
            <p:ph idx="1"/>
          </p:nvPr>
        </p:nvSpPr>
        <p:spPr/>
        <p:txBody>
          <a:bodyPr/>
          <a:lstStyle/>
          <a:p>
            <a:pPr marL="0" indent="0">
              <a:buNone/>
            </a:pPr>
            <a:r>
              <a:rPr lang="en-US" b="1"/>
              <a:t>Voting on Committee Members</a:t>
            </a:r>
          </a:p>
          <a:p>
            <a:pPr marL="0" indent="0">
              <a:buNone/>
            </a:pPr>
            <a:r>
              <a:rPr lang="en-US"/>
              <a:t>	a) Candidates to be voted on individually</a:t>
            </a:r>
            <a:br>
              <a:rPr lang="en-US"/>
            </a:br>
            <a:r>
              <a:rPr lang="en-US"/>
              <a:t>	b) All committee members to be elected by majority vote</a:t>
            </a:r>
            <a:br>
              <a:rPr lang="en-US"/>
            </a:br>
            <a:r>
              <a:rPr lang="en-US"/>
              <a:t>	c) Candidate profiles to be distributed</a:t>
            </a:r>
            <a:br>
              <a:rPr lang="en-US"/>
            </a:br>
            <a:r>
              <a:rPr lang="en-US"/>
              <a:t>	d) Voting by secret ballot</a:t>
            </a:r>
            <a:br>
              <a:rPr lang="en-US"/>
            </a:br>
            <a:br>
              <a:rPr lang="en-US"/>
            </a:br>
            <a:r>
              <a:rPr lang="en-US"/>
              <a:t>All the above has been implemented for this AGM</a:t>
            </a:r>
          </a:p>
          <a:p>
            <a:pPr marL="0" indent="0">
              <a:buNone/>
            </a:pPr>
            <a:br>
              <a:rPr lang="en-US"/>
            </a:br>
            <a:endParaRPr lang="en-US"/>
          </a:p>
        </p:txBody>
      </p:sp>
      <p:sp>
        <p:nvSpPr>
          <p:cNvPr id="6" name="Slide Number Placeholder 5">
            <a:extLst>
              <a:ext uri="{FF2B5EF4-FFF2-40B4-BE49-F238E27FC236}">
                <a16:creationId xmlns:a16="http://schemas.microsoft.com/office/drawing/2014/main" id="{25580033-B143-507E-6650-083B2AEECB7B}"/>
              </a:ext>
            </a:extLst>
          </p:cNvPr>
          <p:cNvSpPr>
            <a:spLocks noGrp="1"/>
          </p:cNvSpPr>
          <p:nvPr>
            <p:ph type="sldNum" sz="quarter" idx="12"/>
          </p:nvPr>
        </p:nvSpPr>
        <p:spPr/>
        <p:txBody>
          <a:bodyPr/>
          <a:lstStyle/>
          <a:p>
            <a:fld id="{56547132-D1AD-A648-BCD9-07708F7B4E90}" type="slidenum">
              <a:rPr lang="en-US" smtClean="0"/>
              <a:t>26</a:t>
            </a:fld>
            <a:endParaRPr lang="en-US"/>
          </a:p>
        </p:txBody>
      </p:sp>
    </p:spTree>
    <p:extLst>
      <p:ext uri="{BB962C8B-B14F-4D97-AF65-F5344CB8AC3E}">
        <p14:creationId xmlns:p14="http://schemas.microsoft.com/office/powerpoint/2010/main" val="29088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E2B0A-9D33-9397-4627-F796C0450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6641-BEF8-78D4-FF8F-14CF30A42DC1}"/>
              </a:ext>
            </a:extLst>
          </p:cNvPr>
          <p:cNvSpPr>
            <a:spLocks noGrp="1"/>
          </p:cNvSpPr>
          <p:nvPr>
            <p:ph type="title"/>
          </p:nvPr>
        </p:nvSpPr>
        <p:spPr/>
        <p:txBody>
          <a:bodyPr/>
          <a:lstStyle/>
          <a:p>
            <a:r>
              <a:rPr lang="en-US"/>
              <a:t>Resolution 1.2</a:t>
            </a:r>
          </a:p>
        </p:txBody>
      </p:sp>
      <p:sp>
        <p:nvSpPr>
          <p:cNvPr id="3" name="Content Placeholder 2">
            <a:extLst>
              <a:ext uri="{FF2B5EF4-FFF2-40B4-BE49-F238E27FC236}">
                <a16:creationId xmlns:a16="http://schemas.microsoft.com/office/drawing/2014/main" id="{7269077F-6DAC-2BD8-AC22-DEB9A365321A}"/>
              </a:ext>
            </a:extLst>
          </p:cNvPr>
          <p:cNvSpPr>
            <a:spLocks noGrp="1"/>
          </p:cNvSpPr>
          <p:nvPr>
            <p:ph idx="1"/>
          </p:nvPr>
        </p:nvSpPr>
        <p:spPr/>
        <p:txBody>
          <a:bodyPr/>
          <a:lstStyle/>
          <a:p>
            <a:pPr marL="0" indent="0">
              <a:buNone/>
            </a:pPr>
            <a:r>
              <a:rPr lang="en-US" b="1"/>
              <a:t>Terms of Office</a:t>
            </a:r>
          </a:p>
          <a:p>
            <a:pPr marL="514350" indent="-514350">
              <a:buAutoNum type="alphaLcParenR"/>
            </a:pPr>
            <a:r>
              <a:rPr lang="en-GB"/>
              <a:t>All committee members shall be re-elected every two years.</a:t>
            </a:r>
            <a:endParaRPr lang="en-US"/>
          </a:p>
          <a:p>
            <a:pPr marL="514350" indent="-514350">
              <a:buAutoNum type="alphaLcParenR"/>
            </a:pPr>
            <a:r>
              <a:rPr lang="en-GB"/>
              <a:t>No committee member shall serve more than two consecutive terms (four years in total) in the same position.</a:t>
            </a:r>
          </a:p>
          <a:p>
            <a:pPr marL="514350" indent="-514350">
              <a:buAutoNum type="alphaLcParenR"/>
            </a:pPr>
            <a:r>
              <a:rPr lang="en-GB"/>
              <a:t>After serving two consecutive terms, a hiatus of two years must be observed before they can be re-elected to the same position on the committee.</a:t>
            </a:r>
            <a:endParaRPr lang="en-US"/>
          </a:p>
          <a:p>
            <a:pPr marL="0" indent="0">
              <a:buNone/>
            </a:pPr>
            <a:br>
              <a:rPr lang="en-US"/>
            </a:br>
            <a:endParaRPr lang="en-US"/>
          </a:p>
        </p:txBody>
      </p:sp>
      <p:sp>
        <p:nvSpPr>
          <p:cNvPr id="6" name="Slide Number Placeholder 5">
            <a:extLst>
              <a:ext uri="{FF2B5EF4-FFF2-40B4-BE49-F238E27FC236}">
                <a16:creationId xmlns:a16="http://schemas.microsoft.com/office/drawing/2014/main" id="{33A65E75-FAF7-B22E-0952-7CF588E4098F}"/>
              </a:ext>
            </a:extLst>
          </p:cNvPr>
          <p:cNvSpPr>
            <a:spLocks noGrp="1"/>
          </p:cNvSpPr>
          <p:nvPr>
            <p:ph type="sldNum" sz="quarter" idx="12"/>
          </p:nvPr>
        </p:nvSpPr>
        <p:spPr/>
        <p:txBody>
          <a:bodyPr/>
          <a:lstStyle/>
          <a:p>
            <a:fld id="{56547132-D1AD-A648-BCD9-07708F7B4E90}" type="slidenum">
              <a:rPr lang="en-US" smtClean="0"/>
              <a:t>27</a:t>
            </a:fld>
            <a:endParaRPr lang="en-US"/>
          </a:p>
        </p:txBody>
      </p:sp>
    </p:spTree>
    <p:extLst>
      <p:ext uri="{BB962C8B-B14F-4D97-AF65-F5344CB8AC3E}">
        <p14:creationId xmlns:p14="http://schemas.microsoft.com/office/powerpoint/2010/main" val="300902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1EA9-C3EB-CA2D-8F41-F13452B02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ABC71-BFBC-C42D-9D20-73AD6B5A5CD5}"/>
              </a:ext>
            </a:extLst>
          </p:cNvPr>
          <p:cNvSpPr>
            <a:spLocks noGrp="1"/>
          </p:cNvSpPr>
          <p:nvPr>
            <p:ph type="title"/>
          </p:nvPr>
        </p:nvSpPr>
        <p:spPr/>
        <p:txBody>
          <a:bodyPr/>
          <a:lstStyle/>
          <a:p>
            <a:r>
              <a:rPr lang="en-US"/>
              <a:t>Resolution 1.3</a:t>
            </a:r>
          </a:p>
        </p:txBody>
      </p:sp>
      <p:sp>
        <p:nvSpPr>
          <p:cNvPr id="3" name="Content Placeholder 2">
            <a:extLst>
              <a:ext uri="{FF2B5EF4-FFF2-40B4-BE49-F238E27FC236}">
                <a16:creationId xmlns:a16="http://schemas.microsoft.com/office/drawing/2014/main" id="{638277CA-0C41-48B7-AC6C-CF995E0F2E8D}"/>
              </a:ext>
            </a:extLst>
          </p:cNvPr>
          <p:cNvSpPr>
            <a:spLocks noGrp="1"/>
          </p:cNvSpPr>
          <p:nvPr>
            <p:ph idx="1"/>
          </p:nvPr>
        </p:nvSpPr>
        <p:spPr/>
        <p:txBody>
          <a:bodyPr>
            <a:normAutofit/>
          </a:bodyPr>
          <a:lstStyle/>
          <a:p>
            <a:pPr marL="0" indent="0">
              <a:buNone/>
            </a:pPr>
            <a:r>
              <a:rPr lang="en-GB" b="1"/>
              <a:t>Consideration of Transition to </a:t>
            </a:r>
            <a:r>
              <a:rPr lang="en-GB" b="1" err="1"/>
              <a:t>NewCo</a:t>
            </a:r>
            <a:r>
              <a:rPr lang="en-GB" b="1"/>
              <a:t>:</a:t>
            </a:r>
          </a:p>
          <a:p>
            <a:pPr marL="0" indent="0">
              <a:buNone/>
            </a:pPr>
            <a:br>
              <a:rPr lang="en-US"/>
            </a:br>
            <a:endParaRPr lang="en-US"/>
          </a:p>
        </p:txBody>
      </p:sp>
      <p:sp>
        <p:nvSpPr>
          <p:cNvPr id="6" name="Slide Number Placeholder 5">
            <a:extLst>
              <a:ext uri="{FF2B5EF4-FFF2-40B4-BE49-F238E27FC236}">
                <a16:creationId xmlns:a16="http://schemas.microsoft.com/office/drawing/2014/main" id="{520A7964-553A-3380-1148-D3F8119C706E}"/>
              </a:ext>
            </a:extLst>
          </p:cNvPr>
          <p:cNvSpPr>
            <a:spLocks noGrp="1"/>
          </p:cNvSpPr>
          <p:nvPr>
            <p:ph type="sldNum" sz="quarter" idx="12"/>
          </p:nvPr>
        </p:nvSpPr>
        <p:spPr/>
        <p:txBody>
          <a:bodyPr/>
          <a:lstStyle/>
          <a:p>
            <a:fld id="{56547132-D1AD-A648-BCD9-07708F7B4E90}" type="slidenum">
              <a:rPr lang="en-US" smtClean="0"/>
              <a:t>28</a:t>
            </a:fld>
            <a:endParaRPr lang="en-US"/>
          </a:p>
        </p:txBody>
      </p:sp>
      <p:sp>
        <p:nvSpPr>
          <p:cNvPr id="5" name="TextBox 4">
            <a:extLst>
              <a:ext uri="{FF2B5EF4-FFF2-40B4-BE49-F238E27FC236}">
                <a16:creationId xmlns:a16="http://schemas.microsoft.com/office/drawing/2014/main" id="{327EF3F9-45ED-D394-3570-362934435752}"/>
              </a:ext>
            </a:extLst>
          </p:cNvPr>
          <p:cNvSpPr txBox="1"/>
          <p:nvPr/>
        </p:nvSpPr>
        <p:spPr>
          <a:xfrm>
            <a:off x="1922400" y="2486547"/>
            <a:ext cx="9208800" cy="3970318"/>
          </a:xfrm>
          <a:prstGeom prst="rect">
            <a:avLst/>
          </a:prstGeom>
          <a:noFill/>
        </p:spPr>
        <p:txBody>
          <a:bodyPr wrap="square" rtlCol="0">
            <a:spAutoFit/>
          </a:bodyPr>
          <a:lstStyle/>
          <a:p>
            <a:pPr marL="514350" indent="-514350">
              <a:buAutoNum type="alphaLcParenR"/>
            </a:pPr>
            <a:r>
              <a:rPr lang="en-GB" sz="2800"/>
              <a:t>All articles and procedures proposed to facilitate this transition must be made available 	to all members well in advance of the transition to allow sufficient time for feedback and to incorporate any changes.</a:t>
            </a:r>
          </a:p>
          <a:p>
            <a:pPr marL="514350" indent="-514350">
              <a:buAutoNum type="alphaLcParenR"/>
            </a:pPr>
            <a:r>
              <a:rPr lang="en-GB" sz="2800"/>
              <a:t>Minimum 16-week review period</a:t>
            </a:r>
          </a:p>
          <a:p>
            <a:pPr marL="514350" indent="-514350">
              <a:buAutoNum type="alphaLcParenR"/>
            </a:pPr>
            <a:r>
              <a:rPr lang="en-GB" sz="2800"/>
              <a:t>Transition to be discussed and agreed at the next AGM</a:t>
            </a:r>
          </a:p>
          <a:p>
            <a:pPr marL="514350" indent="-514350">
              <a:buAutoNum type="alphaLcParenR"/>
            </a:pPr>
            <a:r>
              <a:rPr lang="en-GB" sz="2800"/>
              <a:t>Clarity about contracts</a:t>
            </a:r>
          </a:p>
          <a:p>
            <a:pPr marL="514350" indent="-514350">
              <a:buAutoNum type="alphaLcParenR"/>
            </a:pPr>
            <a:endParaRPr lang="en-GB" sz="2800"/>
          </a:p>
          <a:p>
            <a:pPr marL="514350" indent="-514350">
              <a:buAutoNum type="alphaLcParenR"/>
            </a:pPr>
            <a:endParaRPr lang="en-GB" sz="2800"/>
          </a:p>
        </p:txBody>
      </p:sp>
    </p:spTree>
    <p:extLst>
      <p:ext uri="{BB962C8B-B14F-4D97-AF65-F5344CB8AC3E}">
        <p14:creationId xmlns:p14="http://schemas.microsoft.com/office/powerpoint/2010/main" val="304361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340D-245B-A7DA-D96E-BD368979F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A33DC-ED76-4693-D556-BD787881B5FD}"/>
              </a:ext>
            </a:extLst>
          </p:cNvPr>
          <p:cNvSpPr>
            <a:spLocks noGrp="1"/>
          </p:cNvSpPr>
          <p:nvPr>
            <p:ph type="title"/>
          </p:nvPr>
        </p:nvSpPr>
        <p:spPr/>
        <p:txBody>
          <a:bodyPr/>
          <a:lstStyle/>
          <a:p>
            <a:r>
              <a:rPr lang="en-US"/>
              <a:t>Resolution 2</a:t>
            </a:r>
          </a:p>
        </p:txBody>
      </p:sp>
      <p:sp>
        <p:nvSpPr>
          <p:cNvPr id="3" name="Content Placeholder 2">
            <a:extLst>
              <a:ext uri="{FF2B5EF4-FFF2-40B4-BE49-F238E27FC236}">
                <a16:creationId xmlns:a16="http://schemas.microsoft.com/office/drawing/2014/main" id="{4665EB30-9770-2A6D-5E0B-1A15AA746E3F}"/>
              </a:ext>
            </a:extLst>
          </p:cNvPr>
          <p:cNvSpPr>
            <a:spLocks noGrp="1"/>
          </p:cNvSpPr>
          <p:nvPr>
            <p:ph idx="1"/>
          </p:nvPr>
        </p:nvSpPr>
        <p:spPr/>
        <p:txBody>
          <a:bodyPr>
            <a:normAutofit/>
          </a:bodyPr>
          <a:lstStyle/>
          <a:p>
            <a:pPr marL="0" indent="0">
              <a:buNone/>
            </a:pPr>
            <a:br>
              <a:rPr lang="en-US"/>
            </a:br>
            <a:endParaRPr lang="en-US"/>
          </a:p>
        </p:txBody>
      </p:sp>
      <p:sp>
        <p:nvSpPr>
          <p:cNvPr id="6" name="Slide Number Placeholder 5">
            <a:extLst>
              <a:ext uri="{FF2B5EF4-FFF2-40B4-BE49-F238E27FC236}">
                <a16:creationId xmlns:a16="http://schemas.microsoft.com/office/drawing/2014/main" id="{71419C63-9C9B-5C89-5908-170FCD93C264}"/>
              </a:ext>
            </a:extLst>
          </p:cNvPr>
          <p:cNvSpPr>
            <a:spLocks noGrp="1"/>
          </p:cNvSpPr>
          <p:nvPr>
            <p:ph type="sldNum" sz="quarter" idx="12"/>
          </p:nvPr>
        </p:nvSpPr>
        <p:spPr/>
        <p:txBody>
          <a:bodyPr/>
          <a:lstStyle/>
          <a:p>
            <a:fld id="{56547132-D1AD-A648-BCD9-07708F7B4E90}" type="slidenum">
              <a:rPr lang="en-US" smtClean="0"/>
              <a:t>29</a:t>
            </a:fld>
            <a:endParaRPr lang="en-US"/>
          </a:p>
        </p:txBody>
      </p:sp>
      <p:sp>
        <p:nvSpPr>
          <p:cNvPr id="5" name="TextBox 4">
            <a:extLst>
              <a:ext uri="{FF2B5EF4-FFF2-40B4-BE49-F238E27FC236}">
                <a16:creationId xmlns:a16="http://schemas.microsoft.com/office/drawing/2014/main" id="{C1AA1836-6FF9-3CF3-97BD-8A2C9F6DB472}"/>
              </a:ext>
            </a:extLst>
          </p:cNvPr>
          <p:cNvSpPr txBox="1"/>
          <p:nvPr/>
        </p:nvSpPr>
        <p:spPr>
          <a:xfrm>
            <a:off x="2145000" y="2486547"/>
            <a:ext cx="9208800" cy="2000548"/>
          </a:xfrm>
          <a:prstGeom prst="rect">
            <a:avLst/>
          </a:prstGeom>
          <a:noFill/>
        </p:spPr>
        <p:txBody>
          <a:bodyPr wrap="square" rtlCol="0">
            <a:spAutoFit/>
          </a:bodyPr>
          <a:lstStyle/>
          <a:p>
            <a:pPr algn="ctr"/>
            <a:r>
              <a:rPr lang="en-GB" sz="3200"/>
              <a:t>Viacheslav Sigel to speak about his experience being a member of our club, a volunteer and a member who was paid to do a variety of jobs for our club.</a:t>
            </a:r>
          </a:p>
          <a:p>
            <a:pPr marL="514350" indent="-514350">
              <a:buAutoNum type="alphaLcParenR"/>
            </a:pPr>
            <a:endParaRPr lang="en-GB" sz="2800"/>
          </a:p>
        </p:txBody>
      </p:sp>
    </p:spTree>
    <p:extLst>
      <p:ext uri="{BB962C8B-B14F-4D97-AF65-F5344CB8AC3E}">
        <p14:creationId xmlns:p14="http://schemas.microsoft.com/office/powerpoint/2010/main" val="191480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828E-F153-A241-BD01-FC1D58AAD090}"/>
              </a:ext>
            </a:extLst>
          </p:cNvPr>
          <p:cNvSpPr>
            <a:spLocks noGrp="1"/>
          </p:cNvSpPr>
          <p:nvPr>
            <p:ph type="title"/>
          </p:nvPr>
        </p:nvSpPr>
        <p:spPr>
          <a:xfrm>
            <a:off x="1262406" y="515954"/>
            <a:ext cx="10515600" cy="777875"/>
          </a:xfrm>
        </p:spPr>
        <p:txBody>
          <a:bodyPr/>
          <a:lstStyle/>
          <a:p>
            <a:r>
              <a:rPr lang="en-US"/>
              <a:t>Agenda and Resolutions</a:t>
            </a:r>
          </a:p>
        </p:txBody>
      </p:sp>
      <p:sp>
        <p:nvSpPr>
          <p:cNvPr id="3" name="Content Placeholder 2">
            <a:extLst>
              <a:ext uri="{FF2B5EF4-FFF2-40B4-BE49-F238E27FC236}">
                <a16:creationId xmlns:a16="http://schemas.microsoft.com/office/drawing/2014/main" id="{A6BF0D55-4AAA-5A4B-93EE-2682B3773F1D}"/>
              </a:ext>
            </a:extLst>
          </p:cNvPr>
          <p:cNvSpPr>
            <a:spLocks noGrp="1"/>
          </p:cNvSpPr>
          <p:nvPr>
            <p:ph idx="1"/>
          </p:nvPr>
        </p:nvSpPr>
        <p:spPr>
          <a:xfrm>
            <a:off x="1356674" y="1718035"/>
            <a:ext cx="10421332" cy="5064365"/>
          </a:xfrm>
        </p:spPr>
        <p:txBody>
          <a:bodyPr>
            <a:normAutofit lnSpcReduction="10000"/>
          </a:bodyPr>
          <a:lstStyle/>
          <a:p>
            <a:pPr algn="l">
              <a:buFont typeface="+mj-lt"/>
              <a:buAutoNum type="arabicPeriod"/>
            </a:pPr>
            <a:r>
              <a:rPr lang="en-GB" sz="1800" b="0" i="0">
                <a:solidFill>
                  <a:srgbClr val="212529"/>
                </a:solidFill>
                <a:effectLst/>
                <a:latin typeface="Lato" panose="020F0502020204030203" pitchFamily="34" charset="0"/>
              </a:rPr>
              <a:t> The President to read the notice convening the meeting.</a:t>
            </a:r>
          </a:p>
          <a:p>
            <a:pPr algn="l">
              <a:buFont typeface="+mj-lt"/>
              <a:buAutoNum type="arabicPeriod"/>
            </a:pPr>
            <a:r>
              <a:rPr lang="en-GB" sz="1800" b="0" i="0">
                <a:solidFill>
                  <a:srgbClr val="212529"/>
                </a:solidFill>
                <a:effectLst/>
                <a:latin typeface="Lato" panose="020F0502020204030203" pitchFamily="34" charset="0"/>
              </a:rPr>
              <a:t> To approve the minutes of the 2024 Annual General Meeting.</a:t>
            </a:r>
          </a:p>
          <a:p>
            <a:pPr algn="l">
              <a:buFont typeface="+mj-lt"/>
              <a:buAutoNum type="arabicPeriod"/>
            </a:pPr>
            <a:r>
              <a:rPr lang="en-GB" sz="1800" b="0" i="0">
                <a:solidFill>
                  <a:srgbClr val="212529"/>
                </a:solidFill>
                <a:effectLst/>
                <a:latin typeface="Lato" panose="020F0502020204030203" pitchFamily="34" charset="0"/>
              </a:rPr>
              <a:t> To receive the President’s report.</a:t>
            </a:r>
          </a:p>
          <a:p>
            <a:pPr algn="l">
              <a:buFont typeface="+mj-lt"/>
              <a:buAutoNum type="arabicPeriod"/>
            </a:pPr>
            <a:r>
              <a:rPr lang="en-GB" sz="1800" b="0" i="0">
                <a:solidFill>
                  <a:srgbClr val="212529"/>
                </a:solidFill>
                <a:effectLst/>
                <a:latin typeface="Lato" panose="020F0502020204030203" pitchFamily="34" charset="0"/>
              </a:rPr>
              <a:t> To receive the Honorary Treasurer’s report on the financial position of the Club.</a:t>
            </a:r>
          </a:p>
          <a:p>
            <a:pPr algn="l">
              <a:buFont typeface="+mj-lt"/>
              <a:buAutoNum type="arabicPeriod"/>
            </a:pPr>
            <a:r>
              <a:rPr lang="en-GB" sz="1800" b="0" i="0">
                <a:solidFill>
                  <a:srgbClr val="212529"/>
                </a:solidFill>
                <a:effectLst/>
                <a:latin typeface="Lato" panose="020F0502020204030203" pitchFamily="34" charset="0"/>
              </a:rPr>
              <a:t> To adopt the accounts of the Club for the year ended 31 December 2024.</a:t>
            </a:r>
          </a:p>
          <a:p>
            <a:pPr algn="l">
              <a:buFont typeface="+mj-lt"/>
              <a:buAutoNum type="arabicPeriod"/>
            </a:pPr>
            <a:r>
              <a:rPr lang="en-GB" sz="1800" b="0" i="0">
                <a:solidFill>
                  <a:srgbClr val="212529"/>
                </a:solidFill>
                <a:effectLst/>
                <a:latin typeface="Lato" panose="020F0502020204030203" pitchFamily="34" charset="0"/>
              </a:rPr>
              <a:t> To approve the subscriptions and fees for the new membership year.</a:t>
            </a:r>
          </a:p>
          <a:p>
            <a:pPr algn="l">
              <a:buFont typeface="+mj-lt"/>
              <a:buAutoNum type="arabicPeriod"/>
            </a:pPr>
            <a:r>
              <a:rPr lang="en-GB" sz="1800" b="0" i="0">
                <a:solidFill>
                  <a:srgbClr val="212529"/>
                </a:solidFill>
                <a:effectLst/>
                <a:latin typeface="Lato" panose="020F0502020204030203" pitchFamily="34" charset="0"/>
              </a:rPr>
              <a:t> To approve the election of John Gordon as the Club’s Auditor for the coming year.</a:t>
            </a:r>
          </a:p>
          <a:p>
            <a:pPr algn="l">
              <a:buFont typeface="+mj-lt"/>
              <a:buAutoNum type="arabicPeriod"/>
            </a:pPr>
            <a:r>
              <a:rPr lang="en-GB" sz="1800" b="0" i="0">
                <a:solidFill>
                  <a:srgbClr val="212529"/>
                </a:solidFill>
                <a:effectLst/>
                <a:latin typeface="Lato" panose="020F0502020204030203" pitchFamily="34" charset="0"/>
              </a:rPr>
              <a:t> To approve the granting of Honorary Life memberships.</a:t>
            </a:r>
          </a:p>
          <a:p>
            <a:pPr algn="l">
              <a:buFont typeface="+mj-lt"/>
              <a:buAutoNum type="arabicPeriod"/>
            </a:pPr>
            <a:r>
              <a:rPr lang="en-GB" sz="1800" b="0" i="0">
                <a:solidFill>
                  <a:srgbClr val="212529"/>
                </a:solidFill>
                <a:effectLst/>
                <a:latin typeface="Lato" panose="020F0502020204030203" pitchFamily="34" charset="0"/>
              </a:rPr>
              <a:t> To report on converting the club to a company limited by guarantee and updating the club rules.</a:t>
            </a:r>
          </a:p>
          <a:p>
            <a:pPr algn="l">
              <a:buFont typeface="+mj-lt"/>
              <a:buAutoNum type="arabicPeriod"/>
            </a:pPr>
            <a:r>
              <a:rPr lang="en-GB" sz="1800" b="0" i="0">
                <a:solidFill>
                  <a:srgbClr val="212529"/>
                </a:solidFill>
                <a:effectLst/>
                <a:latin typeface="Lato" panose="020F0502020204030203" pitchFamily="34" charset="0"/>
              </a:rPr>
              <a:t> To consider resolutions proposed by members.</a:t>
            </a:r>
          </a:p>
          <a:p>
            <a:pPr algn="l">
              <a:buFont typeface="+mj-lt"/>
              <a:buAutoNum type="arabicPeriod"/>
            </a:pPr>
            <a:r>
              <a:rPr lang="en-GB" sz="1800" b="0" i="0">
                <a:solidFill>
                  <a:srgbClr val="212529"/>
                </a:solidFill>
                <a:effectLst/>
                <a:latin typeface="Lato" panose="020F0502020204030203" pitchFamily="34" charset="0"/>
              </a:rPr>
              <a:t> To approve the election of the President, Chair, Honorary Secretary, Honorary Treasurer, and   other members of the Committee.</a:t>
            </a:r>
          </a:p>
          <a:p>
            <a:pPr algn="l">
              <a:buFont typeface="+mj-lt"/>
              <a:buAutoNum type="arabicPeriod"/>
            </a:pPr>
            <a:r>
              <a:rPr lang="en-GB" sz="1800" b="0" i="0">
                <a:solidFill>
                  <a:srgbClr val="212529"/>
                </a:solidFill>
                <a:effectLst/>
                <a:latin typeface="Lato" panose="020F0502020204030203" pitchFamily="34" charset="0"/>
              </a:rPr>
              <a:t> To seek approval for proposed 2025 expenditure.</a:t>
            </a:r>
          </a:p>
          <a:p>
            <a:pPr algn="l">
              <a:buFont typeface="+mj-lt"/>
              <a:buAutoNum type="arabicPeriod"/>
            </a:pPr>
            <a:r>
              <a:rPr lang="en-GB" sz="1800" b="0" i="0">
                <a:solidFill>
                  <a:srgbClr val="212529"/>
                </a:solidFill>
                <a:effectLst/>
                <a:latin typeface="Lato" panose="020F0502020204030203" pitchFamily="34" charset="0"/>
              </a:rPr>
              <a:t> Any other business</a:t>
            </a:r>
          </a:p>
          <a:p>
            <a:pPr marL="0" indent="0">
              <a:buNone/>
            </a:pPr>
            <a:endParaRPr lang="en-US" sz="1600"/>
          </a:p>
        </p:txBody>
      </p:sp>
      <p:sp>
        <p:nvSpPr>
          <p:cNvPr id="4" name="Slide Number Placeholder 3">
            <a:extLst>
              <a:ext uri="{FF2B5EF4-FFF2-40B4-BE49-F238E27FC236}">
                <a16:creationId xmlns:a16="http://schemas.microsoft.com/office/drawing/2014/main" id="{97DE8C50-9BD4-D945-BDE5-7305392EDE77}"/>
              </a:ext>
            </a:extLst>
          </p:cNvPr>
          <p:cNvSpPr>
            <a:spLocks noGrp="1"/>
          </p:cNvSpPr>
          <p:nvPr>
            <p:ph type="sldNum" sz="quarter" idx="12"/>
          </p:nvPr>
        </p:nvSpPr>
        <p:spPr/>
        <p:txBody>
          <a:bodyPr/>
          <a:lstStyle/>
          <a:p>
            <a:fld id="{204DE8C5-DE78-A743-96B0-1EA20AFCC5BF}" type="slidenum">
              <a:rPr lang="en-US" smtClean="0"/>
              <a:t>3</a:t>
            </a:fld>
            <a:endParaRPr lang="en-US"/>
          </a:p>
        </p:txBody>
      </p:sp>
    </p:spTree>
    <p:extLst>
      <p:ext uri="{BB962C8B-B14F-4D97-AF65-F5344CB8AC3E}">
        <p14:creationId xmlns:p14="http://schemas.microsoft.com/office/powerpoint/2010/main" val="82408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793F3-5BC9-ABB8-DFE4-E5B7ED37C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CF56A-7367-B5FF-958B-3732283E58EC}"/>
              </a:ext>
            </a:extLst>
          </p:cNvPr>
          <p:cNvSpPr>
            <a:spLocks noGrp="1"/>
          </p:cNvSpPr>
          <p:nvPr>
            <p:ph type="title"/>
          </p:nvPr>
        </p:nvSpPr>
        <p:spPr/>
        <p:txBody>
          <a:bodyPr/>
          <a:lstStyle/>
          <a:p>
            <a:r>
              <a:rPr lang="en-US"/>
              <a:t>Resolution 3</a:t>
            </a:r>
          </a:p>
        </p:txBody>
      </p:sp>
      <p:sp>
        <p:nvSpPr>
          <p:cNvPr id="3" name="Content Placeholder 2">
            <a:extLst>
              <a:ext uri="{FF2B5EF4-FFF2-40B4-BE49-F238E27FC236}">
                <a16:creationId xmlns:a16="http://schemas.microsoft.com/office/drawing/2014/main" id="{9BAED1C9-073E-B434-DF6B-6CE4DB5829BD}"/>
              </a:ext>
            </a:extLst>
          </p:cNvPr>
          <p:cNvSpPr>
            <a:spLocks noGrp="1"/>
          </p:cNvSpPr>
          <p:nvPr>
            <p:ph idx="1"/>
          </p:nvPr>
        </p:nvSpPr>
        <p:spPr/>
        <p:txBody>
          <a:bodyPr>
            <a:normAutofit/>
          </a:bodyPr>
          <a:lstStyle/>
          <a:p>
            <a:pPr marL="0" indent="0">
              <a:buNone/>
            </a:pPr>
            <a:br>
              <a:rPr lang="en-US"/>
            </a:br>
            <a:endParaRPr lang="en-US"/>
          </a:p>
        </p:txBody>
      </p:sp>
      <p:sp>
        <p:nvSpPr>
          <p:cNvPr id="6" name="Slide Number Placeholder 5">
            <a:extLst>
              <a:ext uri="{FF2B5EF4-FFF2-40B4-BE49-F238E27FC236}">
                <a16:creationId xmlns:a16="http://schemas.microsoft.com/office/drawing/2014/main" id="{826C4660-B988-0676-9121-35707B449FD7}"/>
              </a:ext>
            </a:extLst>
          </p:cNvPr>
          <p:cNvSpPr>
            <a:spLocks noGrp="1"/>
          </p:cNvSpPr>
          <p:nvPr>
            <p:ph type="sldNum" sz="quarter" idx="12"/>
          </p:nvPr>
        </p:nvSpPr>
        <p:spPr/>
        <p:txBody>
          <a:bodyPr/>
          <a:lstStyle/>
          <a:p>
            <a:fld id="{56547132-D1AD-A648-BCD9-07708F7B4E90}" type="slidenum">
              <a:rPr lang="en-US" smtClean="0"/>
              <a:t>30</a:t>
            </a:fld>
            <a:endParaRPr lang="en-US"/>
          </a:p>
        </p:txBody>
      </p:sp>
      <p:sp>
        <p:nvSpPr>
          <p:cNvPr id="5" name="TextBox 4">
            <a:extLst>
              <a:ext uri="{FF2B5EF4-FFF2-40B4-BE49-F238E27FC236}">
                <a16:creationId xmlns:a16="http://schemas.microsoft.com/office/drawing/2014/main" id="{F9798A8B-2982-7384-A2E0-BD4378B7FFCB}"/>
              </a:ext>
            </a:extLst>
          </p:cNvPr>
          <p:cNvSpPr txBox="1"/>
          <p:nvPr/>
        </p:nvSpPr>
        <p:spPr>
          <a:xfrm>
            <a:off x="2145000" y="2486547"/>
            <a:ext cx="9208800" cy="3970318"/>
          </a:xfrm>
          <a:prstGeom prst="rect">
            <a:avLst/>
          </a:prstGeom>
          <a:noFill/>
        </p:spPr>
        <p:txBody>
          <a:bodyPr wrap="square" rtlCol="0">
            <a:spAutoFit/>
          </a:bodyPr>
          <a:lstStyle/>
          <a:p>
            <a:pPr algn="ctr"/>
            <a:r>
              <a:rPr lang="en-GB" sz="3200" b="1"/>
              <a:t>Development and implementation of safe and transparent voting system.</a:t>
            </a:r>
          </a:p>
          <a:p>
            <a:pPr algn="ctr"/>
            <a:endParaRPr lang="en-GB" sz="3200"/>
          </a:p>
          <a:p>
            <a:pPr algn="ctr"/>
            <a:r>
              <a:rPr lang="en-GB" sz="3200"/>
              <a:t>All significant projects should be halted until the new voting system is in place.</a:t>
            </a:r>
            <a:br>
              <a:rPr lang="en-GB" sz="3200"/>
            </a:br>
            <a:r>
              <a:rPr lang="en-GB" sz="3200"/>
              <a:t>All such big changes to be halted until new voting system is in place.</a:t>
            </a:r>
          </a:p>
          <a:p>
            <a:pPr marL="514350" indent="-514350">
              <a:buAutoNum type="alphaLcParenR"/>
            </a:pPr>
            <a:endParaRPr lang="en-GB" sz="2800"/>
          </a:p>
        </p:txBody>
      </p:sp>
    </p:spTree>
    <p:extLst>
      <p:ext uri="{BB962C8B-B14F-4D97-AF65-F5344CB8AC3E}">
        <p14:creationId xmlns:p14="http://schemas.microsoft.com/office/powerpoint/2010/main" val="1694285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F08F7-3C3B-5A11-E1A8-28C82B14F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57292-F445-12F3-D669-D4DF76A6934F}"/>
              </a:ext>
            </a:extLst>
          </p:cNvPr>
          <p:cNvSpPr>
            <a:spLocks noGrp="1"/>
          </p:cNvSpPr>
          <p:nvPr>
            <p:ph type="title"/>
          </p:nvPr>
        </p:nvSpPr>
        <p:spPr/>
        <p:txBody>
          <a:bodyPr/>
          <a:lstStyle/>
          <a:p>
            <a:r>
              <a:rPr lang="en-US"/>
              <a:t>Resolution 4</a:t>
            </a:r>
          </a:p>
        </p:txBody>
      </p:sp>
      <p:sp>
        <p:nvSpPr>
          <p:cNvPr id="3" name="Content Placeholder 2">
            <a:extLst>
              <a:ext uri="{FF2B5EF4-FFF2-40B4-BE49-F238E27FC236}">
                <a16:creationId xmlns:a16="http://schemas.microsoft.com/office/drawing/2014/main" id="{A2B5FAE6-C82A-CE9B-7240-09B5461A16EA}"/>
              </a:ext>
            </a:extLst>
          </p:cNvPr>
          <p:cNvSpPr>
            <a:spLocks noGrp="1"/>
          </p:cNvSpPr>
          <p:nvPr>
            <p:ph idx="1"/>
          </p:nvPr>
        </p:nvSpPr>
        <p:spPr/>
        <p:txBody>
          <a:bodyPr>
            <a:normAutofit/>
          </a:bodyPr>
          <a:lstStyle/>
          <a:p>
            <a:pPr marL="0" indent="0">
              <a:buNone/>
            </a:pPr>
            <a:br>
              <a:rPr lang="en-US"/>
            </a:br>
            <a:endParaRPr lang="en-US"/>
          </a:p>
        </p:txBody>
      </p:sp>
      <p:sp>
        <p:nvSpPr>
          <p:cNvPr id="6" name="Slide Number Placeholder 5">
            <a:extLst>
              <a:ext uri="{FF2B5EF4-FFF2-40B4-BE49-F238E27FC236}">
                <a16:creationId xmlns:a16="http://schemas.microsoft.com/office/drawing/2014/main" id="{4216A1C3-1DF6-C173-304B-A9FA8E2301AE}"/>
              </a:ext>
            </a:extLst>
          </p:cNvPr>
          <p:cNvSpPr>
            <a:spLocks noGrp="1"/>
          </p:cNvSpPr>
          <p:nvPr>
            <p:ph type="sldNum" sz="quarter" idx="12"/>
          </p:nvPr>
        </p:nvSpPr>
        <p:spPr/>
        <p:txBody>
          <a:bodyPr/>
          <a:lstStyle/>
          <a:p>
            <a:fld id="{56547132-D1AD-A648-BCD9-07708F7B4E90}" type="slidenum">
              <a:rPr lang="en-US" smtClean="0"/>
              <a:t>31</a:t>
            </a:fld>
            <a:endParaRPr lang="en-US"/>
          </a:p>
        </p:txBody>
      </p:sp>
      <p:sp>
        <p:nvSpPr>
          <p:cNvPr id="7" name="TextBox 6">
            <a:extLst>
              <a:ext uri="{FF2B5EF4-FFF2-40B4-BE49-F238E27FC236}">
                <a16:creationId xmlns:a16="http://schemas.microsoft.com/office/drawing/2014/main" id="{8A16CEF3-86EB-FA12-5DA0-E5AF7D4F856B}"/>
              </a:ext>
            </a:extLst>
          </p:cNvPr>
          <p:cNvSpPr txBox="1"/>
          <p:nvPr/>
        </p:nvSpPr>
        <p:spPr>
          <a:xfrm>
            <a:off x="2545086" y="1900783"/>
            <a:ext cx="7872068" cy="4154984"/>
          </a:xfrm>
          <a:prstGeom prst="rect">
            <a:avLst/>
          </a:prstGeom>
          <a:noFill/>
        </p:spPr>
        <p:txBody>
          <a:bodyPr wrap="square">
            <a:spAutoFit/>
          </a:bodyPr>
          <a:lstStyle/>
          <a:p>
            <a:r>
              <a:rPr lang="en-GB" sz="2400"/>
              <a:t>All expenditure on large, non-tennis-related expenses be halted. Instead, funds should be reserved for tennis-related projects, such as all-weather covers for the existing courts.</a:t>
            </a:r>
          </a:p>
          <a:p>
            <a:endParaRPr lang="en-GB" sz="2400"/>
          </a:p>
          <a:p>
            <a:r>
              <a:rPr lang="en-GB" sz="2400"/>
              <a:t>The proposed replacement of clubhouse furniture, currently estimated to cost £7000, should be halted.</a:t>
            </a:r>
          </a:p>
          <a:p>
            <a:endParaRPr lang="en-GB" sz="2400"/>
          </a:p>
          <a:p>
            <a:r>
              <a:rPr lang="en-GB" sz="2400"/>
              <a:t>Any expenditure exceeding £2,000 (unless part of an existing maintenance contract) must be approved by a majority of members, either at an AGM or via a transparent online voting platform.</a:t>
            </a:r>
          </a:p>
        </p:txBody>
      </p:sp>
    </p:spTree>
    <p:extLst>
      <p:ext uri="{BB962C8B-B14F-4D97-AF65-F5344CB8AC3E}">
        <p14:creationId xmlns:p14="http://schemas.microsoft.com/office/powerpoint/2010/main" val="130923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7B0E-36CA-6432-F35D-2CFBC477826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2D70C5-B158-0772-6D78-F5434D316E40}"/>
              </a:ext>
            </a:extLst>
          </p:cNvPr>
          <p:cNvSpPr>
            <a:spLocks noGrp="1"/>
          </p:cNvSpPr>
          <p:nvPr>
            <p:ph idx="1"/>
          </p:nvPr>
        </p:nvSpPr>
        <p:spPr/>
        <p:txBody>
          <a:bodyPr>
            <a:normAutofit/>
          </a:bodyPr>
          <a:lstStyle/>
          <a:p>
            <a:pPr marL="0" indent="0" algn="ctr">
              <a:buNone/>
            </a:pPr>
            <a:r>
              <a:rPr lang="en-GB" b="0" i="0">
                <a:solidFill>
                  <a:srgbClr val="212529"/>
                </a:solidFill>
                <a:effectLst/>
                <a:latin typeface="Lato" panose="020F0502020204030203" pitchFamily="34" charset="0"/>
              </a:rPr>
              <a:t>Candidate for President</a:t>
            </a:r>
          </a:p>
          <a:p>
            <a:pPr marL="0" indent="0" algn="ctr">
              <a:buNone/>
            </a:pPr>
            <a:endParaRPr lang="en-GB" sz="3600" b="1">
              <a:solidFill>
                <a:srgbClr val="212529"/>
              </a:solidFill>
              <a:latin typeface="Lato" panose="020F0502020204030203" pitchFamily="34" charset="0"/>
            </a:endParaRPr>
          </a:p>
          <a:p>
            <a:pPr marL="0" indent="0" algn="ctr">
              <a:buNone/>
            </a:pPr>
            <a:r>
              <a:rPr lang="en-GB" sz="3600" b="1">
                <a:solidFill>
                  <a:srgbClr val="212529"/>
                </a:solidFill>
                <a:latin typeface="Lato" panose="020F0502020204030203" pitchFamily="34" charset="0"/>
              </a:rPr>
              <a:t>Michael Bourne</a:t>
            </a:r>
          </a:p>
          <a:p>
            <a:pPr marL="0" indent="0" algn="ctr">
              <a:buNone/>
            </a:pPr>
            <a:endParaRPr lang="en-GB" b="0" i="0">
              <a:solidFill>
                <a:srgbClr val="212529"/>
              </a:solidFill>
              <a:effectLst/>
              <a:latin typeface="Lato" panose="020F0502020204030203" pitchFamily="34" charset="0"/>
            </a:endParaRPr>
          </a:p>
          <a:p>
            <a:pPr marL="0" indent="0" algn="ctr">
              <a:buNone/>
            </a:pPr>
            <a:r>
              <a:rPr lang="en-GB">
                <a:solidFill>
                  <a:srgbClr val="212529"/>
                </a:solidFill>
                <a:latin typeface="Lato" panose="020F0502020204030203" pitchFamily="34" charset="0"/>
              </a:rPr>
              <a:t>Vote For or Against on ballot paper 1</a:t>
            </a:r>
            <a:endParaRPr lang="en-GB" b="0" i="0">
              <a:solidFill>
                <a:srgbClr val="212529"/>
              </a:solidFill>
              <a:effectLst/>
              <a:latin typeface="Lato" panose="020F0502020204030203" pitchFamily="34" charset="0"/>
            </a:endParaRPr>
          </a:p>
        </p:txBody>
      </p:sp>
      <p:sp>
        <p:nvSpPr>
          <p:cNvPr id="2" name="Slide Number Placeholder 1">
            <a:extLst>
              <a:ext uri="{FF2B5EF4-FFF2-40B4-BE49-F238E27FC236}">
                <a16:creationId xmlns:a16="http://schemas.microsoft.com/office/drawing/2014/main" id="{9A515466-F26B-20B3-ADD0-CD2CDEF97909}"/>
              </a:ext>
            </a:extLst>
          </p:cNvPr>
          <p:cNvSpPr>
            <a:spLocks noGrp="1"/>
          </p:cNvSpPr>
          <p:nvPr>
            <p:ph type="sldNum" sz="quarter" idx="12"/>
          </p:nvPr>
        </p:nvSpPr>
        <p:spPr/>
        <p:txBody>
          <a:bodyPr/>
          <a:lstStyle/>
          <a:p>
            <a:fld id="{204DE8C5-DE78-A743-96B0-1EA20AFCC5BF}" type="slidenum">
              <a:rPr lang="en-US" smtClean="0"/>
              <a:t>32</a:t>
            </a:fld>
            <a:endParaRPr lang="en-US"/>
          </a:p>
        </p:txBody>
      </p:sp>
      <p:sp>
        <p:nvSpPr>
          <p:cNvPr id="3" name="Title 2">
            <a:extLst>
              <a:ext uri="{FF2B5EF4-FFF2-40B4-BE49-F238E27FC236}">
                <a16:creationId xmlns:a16="http://schemas.microsoft.com/office/drawing/2014/main" id="{D4085989-2FEF-B1D4-F0CC-EB98BE85DCCA}"/>
              </a:ext>
            </a:extLst>
          </p:cNvPr>
          <p:cNvSpPr>
            <a:spLocks noGrp="1"/>
          </p:cNvSpPr>
          <p:nvPr>
            <p:ph type="title"/>
          </p:nvPr>
        </p:nvSpPr>
        <p:spPr/>
        <p:txBody>
          <a:bodyPr/>
          <a:lstStyle/>
          <a:p>
            <a:r>
              <a:rPr lang="en-GB"/>
              <a:t>Election of Club Officers</a:t>
            </a:r>
          </a:p>
        </p:txBody>
      </p:sp>
    </p:spTree>
    <p:extLst>
      <p:ext uri="{BB962C8B-B14F-4D97-AF65-F5344CB8AC3E}">
        <p14:creationId xmlns:p14="http://schemas.microsoft.com/office/powerpoint/2010/main" val="1662848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DB46C-DA2F-7CC2-5E36-3B8D1525BF5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39192DD-545E-38A6-88E1-061929B05AB8}"/>
              </a:ext>
            </a:extLst>
          </p:cNvPr>
          <p:cNvSpPr>
            <a:spLocks noGrp="1"/>
          </p:cNvSpPr>
          <p:nvPr>
            <p:ph idx="1"/>
          </p:nvPr>
        </p:nvSpPr>
        <p:spPr/>
        <p:txBody>
          <a:bodyPr>
            <a:normAutofit/>
          </a:bodyPr>
          <a:lstStyle/>
          <a:p>
            <a:pPr marL="0" indent="0" algn="ctr">
              <a:buNone/>
            </a:pPr>
            <a:r>
              <a:rPr lang="en-GB" b="0" i="0">
                <a:solidFill>
                  <a:srgbClr val="212529"/>
                </a:solidFill>
                <a:effectLst/>
                <a:latin typeface="Lato" panose="020F0502020204030203" pitchFamily="34" charset="0"/>
              </a:rPr>
              <a:t>Candidates for Honorary Secretary</a:t>
            </a:r>
          </a:p>
          <a:p>
            <a:pPr marL="0" indent="0" algn="ctr">
              <a:buNone/>
            </a:pPr>
            <a:endParaRPr lang="en-GB" sz="3600" b="1">
              <a:solidFill>
                <a:srgbClr val="212529"/>
              </a:solidFill>
              <a:latin typeface="Lato" panose="020F0502020204030203" pitchFamily="34" charset="0"/>
            </a:endParaRPr>
          </a:p>
          <a:p>
            <a:pPr marL="0" indent="0" algn="ctr">
              <a:buNone/>
            </a:pPr>
            <a:r>
              <a:rPr lang="en-GB" sz="3600" b="1">
                <a:solidFill>
                  <a:srgbClr val="212529"/>
                </a:solidFill>
                <a:latin typeface="Lato" panose="020F0502020204030203" pitchFamily="34" charset="0"/>
              </a:rPr>
              <a:t>Richard Senger</a:t>
            </a:r>
          </a:p>
          <a:p>
            <a:pPr marL="0" indent="0" algn="ctr">
              <a:buNone/>
            </a:pPr>
            <a:r>
              <a:rPr lang="en-GB" sz="3600" b="1">
                <a:solidFill>
                  <a:srgbClr val="212529"/>
                </a:solidFill>
                <a:latin typeface="Lato" panose="020F0502020204030203" pitchFamily="34" charset="0"/>
              </a:rPr>
              <a:t>Donato Calviello</a:t>
            </a:r>
          </a:p>
          <a:p>
            <a:pPr marL="0" indent="0" algn="ctr">
              <a:buNone/>
            </a:pPr>
            <a:endParaRPr lang="en-GB" sz="3600" b="1">
              <a:solidFill>
                <a:srgbClr val="212529"/>
              </a:solidFill>
              <a:latin typeface="Lato" panose="020F0502020204030203" pitchFamily="34" charset="0"/>
            </a:endParaRPr>
          </a:p>
          <a:p>
            <a:pPr marL="0" indent="0" algn="ctr">
              <a:buNone/>
            </a:pPr>
            <a:r>
              <a:rPr lang="en-GB">
                <a:solidFill>
                  <a:srgbClr val="212529"/>
                </a:solidFill>
                <a:latin typeface="Lato" panose="020F0502020204030203" pitchFamily="34" charset="0"/>
              </a:rPr>
              <a:t>Vote for 1 of the above candidates</a:t>
            </a:r>
            <a:endParaRPr lang="en-GB" b="0" i="0">
              <a:solidFill>
                <a:srgbClr val="212529"/>
              </a:solidFill>
              <a:effectLst/>
              <a:latin typeface="Lato" panose="020F0502020204030203" pitchFamily="34" charset="0"/>
            </a:endParaRPr>
          </a:p>
          <a:p>
            <a:pPr marL="0" indent="0" algn="ctr">
              <a:buNone/>
            </a:pPr>
            <a:endParaRPr lang="en-GB" sz="3600" b="1">
              <a:solidFill>
                <a:srgbClr val="212529"/>
              </a:solidFill>
              <a:latin typeface="Lato" panose="020F0502020204030203" pitchFamily="34" charset="0"/>
            </a:endParaRPr>
          </a:p>
          <a:p>
            <a:pPr marL="0" indent="0" algn="ctr">
              <a:buNone/>
            </a:pPr>
            <a:endParaRPr lang="en-GB" b="0" i="0">
              <a:solidFill>
                <a:srgbClr val="212529"/>
              </a:solidFill>
              <a:effectLst/>
              <a:latin typeface="Lato" panose="020F0502020204030203" pitchFamily="34" charset="0"/>
            </a:endParaRPr>
          </a:p>
        </p:txBody>
      </p:sp>
      <p:sp>
        <p:nvSpPr>
          <p:cNvPr id="2" name="Slide Number Placeholder 1">
            <a:extLst>
              <a:ext uri="{FF2B5EF4-FFF2-40B4-BE49-F238E27FC236}">
                <a16:creationId xmlns:a16="http://schemas.microsoft.com/office/drawing/2014/main" id="{9D6EFE49-1F8D-7181-0514-667046FDC8D9}"/>
              </a:ext>
            </a:extLst>
          </p:cNvPr>
          <p:cNvSpPr>
            <a:spLocks noGrp="1"/>
          </p:cNvSpPr>
          <p:nvPr>
            <p:ph type="sldNum" sz="quarter" idx="12"/>
          </p:nvPr>
        </p:nvSpPr>
        <p:spPr/>
        <p:txBody>
          <a:bodyPr/>
          <a:lstStyle/>
          <a:p>
            <a:fld id="{204DE8C5-DE78-A743-96B0-1EA20AFCC5BF}" type="slidenum">
              <a:rPr lang="en-US" smtClean="0"/>
              <a:t>33</a:t>
            </a:fld>
            <a:endParaRPr lang="en-US"/>
          </a:p>
        </p:txBody>
      </p:sp>
      <p:sp>
        <p:nvSpPr>
          <p:cNvPr id="3" name="Title 2">
            <a:extLst>
              <a:ext uri="{FF2B5EF4-FFF2-40B4-BE49-F238E27FC236}">
                <a16:creationId xmlns:a16="http://schemas.microsoft.com/office/drawing/2014/main" id="{816531BB-751F-C94A-64B0-27DEB017DD65}"/>
              </a:ext>
            </a:extLst>
          </p:cNvPr>
          <p:cNvSpPr>
            <a:spLocks noGrp="1"/>
          </p:cNvSpPr>
          <p:nvPr>
            <p:ph type="title"/>
          </p:nvPr>
        </p:nvSpPr>
        <p:spPr/>
        <p:txBody>
          <a:bodyPr/>
          <a:lstStyle/>
          <a:p>
            <a:r>
              <a:rPr lang="en-GB"/>
              <a:t>Election of Club Officers</a:t>
            </a:r>
          </a:p>
        </p:txBody>
      </p:sp>
    </p:spTree>
    <p:extLst>
      <p:ext uri="{BB962C8B-B14F-4D97-AF65-F5344CB8AC3E}">
        <p14:creationId xmlns:p14="http://schemas.microsoft.com/office/powerpoint/2010/main" val="4087640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logo with leaves and a leaf&#10;&#10;AI-generated content may be incorrect.">
            <a:extLst>
              <a:ext uri="{FF2B5EF4-FFF2-40B4-BE49-F238E27FC236}">
                <a16:creationId xmlns:a16="http://schemas.microsoft.com/office/drawing/2014/main" id="{78ADC2B6-C3CA-FFE0-AA76-F58378B29C6F}"/>
              </a:ext>
            </a:extLst>
          </p:cNvPr>
          <p:cNvPicPr>
            <a:picLocks noChangeAspect="1"/>
          </p:cNvPicPr>
          <p:nvPr/>
        </p:nvPicPr>
        <p:blipFill>
          <a:blip r:embed="rId3">
            <a:alphaModFix amt="10000"/>
          </a:blip>
          <a:stretch>
            <a:fillRect/>
          </a:stretch>
        </p:blipFill>
        <p:spPr>
          <a:xfrm>
            <a:off x="3513028" y="862888"/>
            <a:ext cx="5165939" cy="5074507"/>
          </a:xfrm>
          <a:prstGeom prst="rect">
            <a:avLst/>
          </a:prstGeom>
        </p:spPr>
      </p:pic>
      <p:sp>
        <p:nvSpPr>
          <p:cNvPr id="3" name="Subtitle 2">
            <a:extLst>
              <a:ext uri="{FF2B5EF4-FFF2-40B4-BE49-F238E27FC236}">
                <a16:creationId xmlns:a16="http://schemas.microsoft.com/office/drawing/2014/main" id="{50F931C1-C63B-E0A1-9BE0-E647FDF45F10}"/>
              </a:ext>
            </a:extLst>
          </p:cNvPr>
          <p:cNvSpPr>
            <a:spLocks noGrp="1"/>
          </p:cNvSpPr>
          <p:nvPr>
            <p:ph type="subTitle" idx="1"/>
          </p:nvPr>
        </p:nvSpPr>
        <p:spPr>
          <a:xfrm>
            <a:off x="1524000" y="2753896"/>
            <a:ext cx="9144000" cy="3389595"/>
          </a:xfrm>
        </p:spPr>
        <p:txBody>
          <a:bodyPr>
            <a:noAutofit/>
          </a:bodyPr>
          <a:lstStyle/>
          <a:p>
            <a:pPr>
              <a:lnSpc>
                <a:spcPct val="120000"/>
              </a:lnSpc>
            </a:pPr>
            <a:r>
              <a:rPr lang="en-GB" sz="3000" b="1" i="0" u="none" strike="noStrike">
                <a:solidFill>
                  <a:srgbClr val="235E4F"/>
                </a:solidFill>
                <a:effectLst/>
                <a:latin typeface="Montserrat" pitchFamily="2" charset="77"/>
              </a:rPr>
              <a:t>£190k+ Income p.a.</a:t>
            </a:r>
          </a:p>
          <a:p>
            <a:pPr>
              <a:lnSpc>
                <a:spcPct val="120000"/>
              </a:lnSpc>
            </a:pPr>
            <a:r>
              <a:rPr lang="en-GB" sz="3000" b="1" i="0" u="none" strike="noStrike">
                <a:solidFill>
                  <a:srgbClr val="235E4F"/>
                </a:solidFill>
                <a:effectLst/>
                <a:latin typeface="Montserrat" pitchFamily="2" charset="77"/>
              </a:rPr>
              <a:t>      £140k </a:t>
            </a:r>
            <a:r>
              <a:rPr lang="en-GB" sz="3000" b="1" i="0" u="none" strike="noStrike">
                <a:solidFill>
                  <a:srgbClr val="235E4F"/>
                </a:solidFill>
                <a:effectLst/>
                <a:latin typeface="Montserrat" pitchFamily="2" charset="77"/>
                <a:sym typeface="Wingdings" pitchFamily="2" charset="2"/>
              </a:rPr>
              <a:t> </a:t>
            </a:r>
            <a:r>
              <a:rPr lang="en-GB" sz="3000" b="1" i="0" u="none" strike="noStrike">
                <a:solidFill>
                  <a:srgbClr val="235E4F"/>
                </a:solidFill>
                <a:effectLst/>
                <a:latin typeface="Montserrat" pitchFamily="2" charset="77"/>
              </a:rPr>
              <a:t>£300k Coaching Revenue</a:t>
            </a:r>
          </a:p>
          <a:p>
            <a:pPr>
              <a:lnSpc>
                <a:spcPct val="120000"/>
              </a:lnSpc>
            </a:pPr>
            <a:r>
              <a:rPr lang="en-GB" sz="3000" b="1" u="none" strike="noStrike">
                <a:solidFill>
                  <a:srgbClr val="235E4F"/>
                </a:solidFill>
                <a:effectLst/>
                <a:latin typeface="Montserrat" pitchFamily="2" charset="77"/>
              </a:rPr>
              <a:t>£280k+ Cash Reserves</a:t>
            </a:r>
          </a:p>
          <a:p>
            <a:pPr>
              <a:lnSpc>
                <a:spcPct val="120000"/>
              </a:lnSpc>
            </a:pPr>
            <a:r>
              <a:rPr lang="en-GB" sz="3000" b="1" u="none" strike="noStrike">
                <a:solidFill>
                  <a:srgbClr val="235E4F"/>
                </a:solidFill>
                <a:effectLst/>
                <a:latin typeface="Montserrat" pitchFamily="2" charset="77"/>
              </a:rPr>
              <a:t>930+ members</a:t>
            </a:r>
          </a:p>
          <a:p>
            <a:pPr>
              <a:lnSpc>
                <a:spcPct val="120000"/>
              </a:lnSpc>
            </a:pPr>
            <a:r>
              <a:rPr lang="en-GB" sz="3000" b="1" u="none" strike="noStrike">
                <a:solidFill>
                  <a:srgbClr val="235E4F"/>
                </a:solidFill>
                <a:effectLst/>
                <a:latin typeface="Montserrat" pitchFamily="2" charset="77"/>
              </a:rPr>
              <a:t>37 Teams</a:t>
            </a:r>
            <a:endParaRPr lang="en-GB" sz="3000" b="1">
              <a:solidFill>
                <a:srgbClr val="235E4F"/>
              </a:solidFill>
              <a:latin typeface="Montserrat" pitchFamily="2" charset="77"/>
            </a:endParaRPr>
          </a:p>
        </p:txBody>
      </p:sp>
      <p:sp>
        <p:nvSpPr>
          <p:cNvPr id="8" name="TextBox 7">
            <a:extLst>
              <a:ext uri="{FF2B5EF4-FFF2-40B4-BE49-F238E27FC236}">
                <a16:creationId xmlns:a16="http://schemas.microsoft.com/office/drawing/2014/main" id="{C783D9BC-0DC4-A0F8-F5E3-B2B6057B1A83}"/>
              </a:ext>
            </a:extLst>
          </p:cNvPr>
          <p:cNvSpPr txBox="1"/>
          <p:nvPr/>
        </p:nvSpPr>
        <p:spPr>
          <a:xfrm>
            <a:off x="2520292" y="658604"/>
            <a:ext cx="7151412" cy="16004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a:ln>
                  <a:noFill/>
                </a:ln>
                <a:solidFill>
                  <a:srgbClr val="235E4F"/>
                </a:solidFill>
                <a:effectLst/>
                <a:uLnTx/>
                <a:uFillTx/>
                <a:latin typeface="Montserrat ExtraBold" pitchFamily="2" charset="77"/>
                <a:ea typeface="+mn-ea"/>
                <a:cs typeface="+mn-cs"/>
              </a:rPr>
              <a:t>COOMBE WOOD LTC</a:t>
            </a:r>
            <a:br>
              <a:rPr kumimoji="0" lang="en-GB" sz="5000" b="0" i="0" u="none" strike="noStrike" kern="1200" cap="none" spc="0" normalizeH="0" baseline="0" noProof="0">
                <a:ln>
                  <a:noFill/>
                </a:ln>
                <a:solidFill>
                  <a:srgbClr val="235E4F"/>
                </a:solidFill>
                <a:effectLst/>
                <a:uLnTx/>
                <a:uFillTx/>
                <a:latin typeface="Courier New" panose="02070309020205020404" pitchFamily="49" charset="0"/>
                <a:ea typeface="+mn-ea"/>
                <a:cs typeface="+mn-cs"/>
              </a:rPr>
            </a:br>
            <a:r>
              <a:rPr kumimoji="0" lang="en-GB" sz="4800" b="1" i="0" u="none" strike="noStrike" kern="1200" cap="none" spc="0" normalizeH="0" baseline="0" noProof="0">
                <a:ln>
                  <a:noFill/>
                </a:ln>
                <a:solidFill>
                  <a:prstClr val="black">
                    <a:lumMod val="65000"/>
                    <a:lumOff val="35000"/>
                  </a:prstClr>
                </a:solidFill>
                <a:effectLst/>
                <a:uLnTx/>
                <a:uFillTx/>
                <a:latin typeface="Courier New" panose="02070309020205020404" pitchFamily="49" charset="0"/>
                <a:ea typeface="+mn-ea"/>
                <a:cs typeface="+mn-cs"/>
              </a:rPr>
              <a:t>Success in Numbers</a:t>
            </a:r>
            <a:endParaRPr kumimoji="0" lang="en-GB" sz="5000" b="1"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FF14C797-6275-F7A8-945D-F7989D3BE42F}"/>
              </a:ext>
            </a:extLst>
          </p:cNvPr>
          <p:cNvSpPr/>
          <p:nvPr/>
        </p:nvSpPr>
        <p:spPr>
          <a:xfrm>
            <a:off x="0" y="6350924"/>
            <a:ext cx="12192000" cy="507076"/>
          </a:xfrm>
          <a:prstGeom prst="rect">
            <a:avLst/>
          </a:prstGeom>
          <a:solidFill>
            <a:srgbClr val="235E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1038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35E4F"/>
        </a:solidFill>
        <a:effectLst/>
      </p:bgPr>
    </p:bg>
    <p:spTree>
      <p:nvGrpSpPr>
        <p:cNvPr id="1" name="">
          <a:extLst>
            <a:ext uri="{FF2B5EF4-FFF2-40B4-BE49-F238E27FC236}">
              <a16:creationId xmlns:a16="http://schemas.microsoft.com/office/drawing/2014/main" id="{313FC668-67D8-1BE6-4E21-AF35E6FC7830}"/>
            </a:ext>
          </a:extLst>
        </p:cNvPr>
        <p:cNvGrpSpPr/>
        <p:nvPr/>
      </p:nvGrpSpPr>
      <p:grpSpPr>
        <a:xfrm>
          <a:off x="0" y="0"/>
          <a:ext cx="0" cy="0"/>
          <a:chOff x="0" y="0"/>
          <a:chExt cx="0" cy="0"/>
        </a:xfrm>
      </p:grpSpPr>
      <p:pic>
        <p:nvPicPr>
          <p:cNvPr id="6" name="Picture 5" descr="A circular logo with a leaf and two crossed tennis rackets&#10;&#10;AI-generated content may be incorrect.">
            <a:extLst>
              <a:ext uri="{FF2B5EF4-FFF2-40B4-BE49-F238E27FC236}">
                <a16:creationId xmlns:a16="http://schemas.microsoft.com/office/drawing/2014/main" id="{B52EB3D8-DADE-872A-7990-5196E34931C5}"/>
              </a:ext>
            </a:extLst>
          </p:cNvPr>
          <p:cNvPicPr>
            <a:picLocks noChangeAspect="1"/>
          </p:cNvPicPr>
          <p:nvPr/>
        </p:nvPicPr>
        <p:blipFill>
          <a:blip r:embed="rId3">
            <a:alphaModFix amt="10000"/>
          </a:blip>
          <a:stretch>
            <a:fillRect/>
          </a:stretch>
        </p:blipFill>
        <p:spPr>
          <a:xfrm>
            <a:off x="3520161" y="909897"/>
            <a:ext cx="5151678" cy="5038205"/>
          </a:xfrm>
          <a:prstGeom prst="rect">
            <a:avLst/>
          </a:prstGeom>
        </p:spPr>
      </p:pic>
      <p:sp>
        <p:nvSpPr>
          <p:cNvPr id="8" name="TextBox 7">
            <a:extLst>
              <a:ext uri="{FF2B5EF4-FFF2-40B4-BE49-F238E27FC236}">
                <a16:creationId xmlns:a16="http://schemas.microsoft.com/office/drawing/2014/main" id="{A9523319-6E91-064C-A4DC-E95CE4A40A1A}"/>
              </a:ext>
            </a:extLst>
          </p:cNvPr>
          <p:cNvSpPr txBox="1"/>
          <p:nvPr/>
        </p:nvSpPr>
        <p:spPr>
          <a:xfrm>
            <a:off x="376844" y="764024"/>
            <a:ext cx="11438312" cy="609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0" u="none" strike="noStrike" kern="1200" cap="none" spc="0" normalizeH="0" baseline="0" noProof="0">
                <a:ln>
                  <a:noFill/>
                </a:ln>
                <a:solidFill>
                  <a:prstClr val="white"/>
                </a:solidFill>
                <a:effectLst/>
                <a:uLnTx/>
                <a:uFillTx/>
                <a:latin typeface="Montserrat ExtraBold" pitchFamily="2" charset="77"/>
                <a:ea typeface="+mn-ea"/>
                <a:cs typeface="+mn-cs"/>
              </a:rPr>
              <a: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0" u="none" strike="noStrike" kern="1200" cap="none" spc="0" normalizeH="0" baseline="0" noProof="0">
                <a:ln>
                  <a:noFill/>
                </a:ln>
                <a:solidFill>
                  <a:prstClr val="white"/>
                </a:solidFill>
                <a:effectLst/>
                <a:uLnTx/>
                <a:uFillTx/>
                <a:latin typeface="Montserrat ExtraBold" pitchFamily="2" charset="77"/>
                <a:ea typeface="+mn-ea"/>
                <a:cs typeface="+mn-cs"/>
              </a:rPr>
              <a:t>Club’s Social Atmosphere</a:t>
            </a:r>
            <a:endParaRPr kumimoji="0" lang="en-GB" sz="13000" b="0" i="0" u="none" strike="noStrike" kern="1200" cap="none" spc="0" normalizeH="0" baseline="0" noProof="0">
              <a:ln>
                <a:noFill/>
              </a:ln>
              <a:solidFill>
                <a:prstClr val="white"/>
              </a:solidFill>
              <a:effectLst/>
              <a:uLnTx/>
              <a:uFillTx/>
              <a:latin typeface="Courier New" panose="02070309020205020404" pitchFamily="49" charset="0"/>
              <a:ea typeface="+mn-ea"/>
              <a:cs typeface="+mn-cs"/>
            </a:endParaRPr>
          </a:p>
        </p:txBody>
      </p:sp>
    </p:spTree>
    <p:extLst>
      <p:ext uri="{BB962C8B-B14F-4D97-AF65-F5344CB8AC3E}">
        <p14:creationId xmlns:p14="http://schemas.microsoft.com/office/powerpoint/2010/main" val="1919478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35E4F"/>
        </a:solidFill>
        <a:effectLst/>
      </p:bgPr>
    </p:bg>
    <p:spTree>
      <p:nvGrpSpPr>
        <p:cNvPr id="1" name="">
          <a:extLst>
            <a:ext uri="{FF2B5EF4-FFF2-40B4-BE49-F238E27FC236}">
              <a16:creationId xmlns:a16="http://schemas.microsoft.com/office/drawing/2014/main" id="{CA9A6200-20E1-7C2A-DD3A-EB1EA0E39302}"/>
            </a:ext>
          </a:extLst>
        </p:cNvPr>
        <p:cNvGrpSpPr/>
        <p:nvPr/>
      </p:nvGrpSpPr>
      <p:grpSpPr>
        <a:xfrm>
          <a:off x="0" y="0"/>
          <a:ext cx="0" cy="0"/>
          <a:chOff x="0" y="0"/>
          <a:chExt cx="0" cy="0"/>
        </a:xfrm>
      </p:grpSpPr>
      <p:pic>
        <p:nvPicPr>
          <p:cNvPr id="6" name="Picture 5" descr="A circular logo with a leaf and two crossed tennis rackets&#10;&#10;AI-generated content may be incorrect.">
            <a:extLst>
              <a:ext uri="{FF2B5EF4-FFF2-40B4-BE49-F238E27FC236}">
                <a16:creationId xmlns:a16="http://schemas.microsoft.com/office/drawing/2014/main" id="{F5E2958C-4AC8-3FA6-3E53-3AB2B613AC22}"/>
              </a:ext>
            </a:extLst>
          </p:cNvPr>
          <p:cNvPicPr>
            <a:picLocks noChangeAspect="1"/>
          </p:cNvPicPr>
          <p:nvPr/>
        </p:nvPicPr>
        <p:blipFill>
          <a:blip r:embed="rId3">
            <a:alphaModFix amt="10000"/>
          </a:blip>
          <a:stretch>
            <a:fillRect/>
          </a:stretch>
        </p:blipFill>
        <p:spPr>
          <a:xfrm>
            <a:off x="3520161" y="909897"/>
            <a:ext cx="5151678" cy="5038205"/>
          </a:xfrm>
          <a:prstGeom prst="rect">
            <a:avLst/>
          </a:prstGeom>
        </p:spPr>
      </p:pic>
      <p:sp>
        <p:nvSpPr>
          <p:cNvPr id="8" name="TextBox 7">
            <a:extLst>
              <a:ext uri="{FF2B5EF4-FFF2-40B4-BE49-F238E27FC236}">
                <a16:creationId xmlns:a16="http://schemas.microsoft.com/office/drawing/2014/main" id="{D1C439F5-6405-9140-1352-E0B768A40536}"/>
              </a:ext>
            </a:extLst>
          </p:cNvPr>
          <p:cNvSpPr txBox="1"/>
          <p:nvPr/>
        </p:nvSpPr>
        <p:spPr>
          <a:xfrm>
            <a:off x="382385" y="302359"/>
            <a:ext cx="11809615"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0" b="1" i="0" u="none" strike="noStrike" kern="1200" cap="none" spc="0" normalizeH="0" baseline="0" noProof="0">
                <a:ln>
                  <a:noFill/>
                </a:ln>
                <a:solidFill>
                  <a:prstClr val="white"/>
                </a:solidFill>
                <a:effectLst/>
                <a:uLnTx/>
                <a:uFillTx/>
                <a:latin typeface="Montserrat ExtraBold" pitchFamily="2" charset="77"/>
                <a:ea typeface="+mn-ea"/>
                <a:cs typeface="+mn-cs"/>
              </a:rPr>
              <a:t>II. Communication &amp; Member Engagement</a:t>
            </a:r>
            <a:endParaRPr kumimoji="0" lang="en-GB" sz="10500" b="0" i="0" u="none" strike="noStrike" kern="1200" cap="none" spc="0" normalizeH="0" baseline="0" noProof="0">
              <a:ln>
                <a:noFill/>
              </a:ln>
              <a:solidFill>
                <a:prstClr val="white"/>
              </a:solidFill>
              <a:effectLst/>
              <a:uLnTx/>
              <a:uFillTx/>
              <a:latin typeface="Courier New" panose="02070309020205020404" pitchFamily="49" charset="0"/>
              <a:ea typeface="+mn-ea"/>
              <a:cs typeface="+mn-cs"/>
            </a:endParaRPr>
          </a:p>
        </p:txBody>
      </p:sp>
    </p:spTree>
    <p:extLst>
      <p:ext uri="{BB962C8B-B14F-4D97-AF65-F5344CB8AC3E}">
        <p14:creationId xmlns:p14="http://schemas.microsoft.com/office/powerpoint/2010/main" val="386722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35E4F"/>
        </a:solidFill>
        <a:effectLst/>
      </p:bgPr>
    </p:bg>
    <p:spTree>
      <p:nvGrpSpPr>
        <p:cNvPr id="1" name="">
          <a:extLst>
            <a:ext uri="{FF2B5EF4-FFF2-40B4-BE49-F238E27FC236}">
              <a16:creationId xmlns:a16="http://schemas.microsoft.com/office/drawing/2014/main" id="{FD7831C2-4515-111C-B277-23F835451C23}"/>
            </a:ext>
          </a:extLst>
        </p:cNvPr>
        <p:cNvGrpSpPr/>
        <p:nvPr/>
      </p:nvGrpSpPr>
      <p:grpSpPr>
        <a:xfrm>
          <a:off x="0" y="0"/>
          <a:ext cx="0" cy="0"/>
          <a:chOff x="0" y="0"/>
          <a:chExt cx="0" cy="0"/>
        </a:xfrm>
      </p:grpSpPr>
      <p:pic>
        <p:nvPicPr>
          <p:cNvPr id="6" name="Picture 5" descr="A circular logo with a leaf and two crossed tennis rackets&#10;&#10;AI-generated content may be incorrect.">
            <a:extLst>
              <a:ext uri="{FF2B5EF4-FFF2-40B4-BE49-F238E27FC236}">
                <a16:creationId xmlns:a16="http://schemas.microsoft.com/office/drawing/2014/main" id="{A03F7F66-CE09-4DCE-0C51-DE196B9F5AEA}"/>
              </a:ext>
            </a:extLst>
          </p:cNvPr>
          <p:cNvPicPr>
            <a:picLocks noChangeAspect="1"/>
          </p:cNvPicPr>
          <p:nvPr/>
        </p:nvPicPr>
        <p:blipFill>
          <a:blip r:embed="rId3">
            <a:alphaModFix amt="10000"/>
          </a:blip>
          <a:stretch>
            <a:fillRect/>
          </a:stretch>
        </p:blipFill>
        <p:spPr>
          <a:xfrm>
            <a:off x="3520161" y="909897"/>
            <a:ext cx="5151678" cy="5038205"/>
          </a:xfrm>
          <a:prstGeom prst="rect">
            <a:avLst/>
          </a:prstGeom>
        </p:spPr>
      </p:pic>
      <p:sp>
        <p:nvSpPr>
          <p:cNvPr id="8" name="TextBox 7">
            <a:extLst>
              <a:ext uri="{FF2B5EF4-FFF2-40B4-BE49-F238E27FC236}">
                <a16:creationId xmlns:a16="http://schemas.microsoft.com/office/drawing/2014/main" id="{7CF0CE88-6A0F-211E-E21D-41FDAAD9CDA0}"/>
              </a:ext>
            </a:extLst>
          </p:cNvPr>
          <p:cNvSpPr txBox="1"/>
          <p:nvPr/>
        </p:nvSpPr>
        <p:spPr>
          <a:xfrm>
            <a:off x="474518" y="1225689"/>
            <a:ext cx="11242963"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a:ln>
                  <a:noFill/>
                </a:ln>
                <a:solidFill>
                  <a:prstClr val="white"/>
                </a:solidFill>
                <a:effectLst/>
                <a:uLnTx/>
                <a:uFillTx/>
                <a:latin typeface="Montserrat ExtraBold" pitchFamily="2" charset="77"/>
                <a:ea typeface="+mn-ea"/>
                <a:cs typeface="+mn-cs"/>
              </a:rPr>
              <a:t>III.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a:ln>
                  <a:noFill/>
                </a:ln>
                <a:solidFill>
                  <a:prstClr val="white"/>
                </a:solidFill>
                <a:effectLst/>
                <a:uLnTx/>
                <a:uFillTx/>
                <a:latin typeface="Montserrat ExtraBold" pitchFamily="2" charset="77"/>
                <a:ea typeface="+mn-ea"/>
                <a:cs typeface="+mn-cs"/>
              </a:rPr>
              <a:t>Tennis Facilities</a:t>
            </a:r>
            <a:endParaRPr kumimoji="0" lang="en-GB" sz="12000" b="0" i="0" u="none" strike="noStrike" kern="1200" cap="none" spc="0" normalizeH="0" baseline="0" noProof="0">
              <a:ln>
                <a:noFill/>
              </a:ln>
              <a:solidFill>
                <a:prstClr val="white"/>
              </a:solidFill>
              <a:effectLst/>
              <a:uLnTx/>
              <a:uFillTx/>
              <a:latin typeface="Courier New" panose="02070309020205020404" pitchFamily="49" charset="0"/>
              <a:ea typeface="+mn-ea"/>
              <a:cs typeface="+mn-cs"/>
            </a:endParaRPr>
          </a:p>
        </p:txBody>
      </p:sp>
    </p:spTree>
    <p:extLst>
      <p:ext uri="{BB962C8B-B14F-4D97-AF65-F5344CB8AC3E}">
        <p14:creationId xmlns:p14="http://schemas.microsoft.com/office/powerpoint/2010/main" val="2274870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35E4F"/>
        </a:solidFill>
        <a:effectLst/>
      </p:bgPr>
    </p:bg>
    <p:spTree>
      <p:nvGrpSpPr>
        <p:cNvPr id="1" name="">
          <a:extLst>
            <a:ext uri="{FF2B5EF4-FFF2-40B4-BE49-F238E27FC236}">
              <a16:creationId xmlns:a16="http://schemas.microsoft.com/office/drawing/2014/main" id="{AA901B79-80D3-50C1-64D3-60B88997B45E}"/>
            </a:ext>
          </a:extLst>
        </p:cNvPr>
        <p:cNvGrpSpPr/>
        <p:nvPr/>
      </p:nvGrpSpPr>
      <p:grpSpPr>
        <a:xfrm>
          <a:off x="0" y="0"/>
          <a:ext cx="0" cy="0"/>
          <a:chOff x="0" y="0"/>
          <a:chExt cx="0" cy="0"/>
        </a:xfrm>
      </p:grpSpPr>
      <p:pic>
        <p:nvPicPr>
          <p:cNvPr id="6" name="Picture 5" descr="A circular logo with a leaf and two crossed tennis rackets&#10;&#10;AI-generated content may be incorrect.">
            <a:extLst>
              <a:ext uri="{FF2B5EF4-FFF2-40B4-BE49-F238E27FC236}">
                <a16:creationId xmlns:a16="http://schemas.microsoft.com/office/drawing/2014/main" id="{40A65651-668F-28D9-7EBB-38C11F241AFD}"/>
              </a:ext>
            </a:extLst>
          </p:cNvPr>
          <p:cNvPicPr>
            <a:picLocks noChangeAspect="1"/>
          </p:cNvPicPr>
          <p:nvPr/>
        </p:nvPicPr>
        <p:blipFill>
          <a:blip r:embed="rId3">
            <a:alphaModFix amt="10000"/>
          </a:blip>
          <a:stretch>
            <a:fillRect/>
          </a:stretch>
        </p:blipFill>
        <p:spPr>
          <a:xfrm>
            <a:off x="3520161" y="909897"/>
            <a:ext cx="5151678" cy="5038205"/>
          </a:xfrm>
          <a:prstGeom prst="rect">
            <a:avLst/>
          </a:prstGeom>
        </p:spPr>
      </p:pic>
      <p:sp>
        <p:nvSpPr>
          <p:cNvPr id="8" name="TextBox 7">
            <a:extLst>
              <a:ext uri="{FF2B5EF4-FFF2-40B4-BE49-F238E27FC236}">
                <a16:creationId xmlns:a16="http://schemas.microsoft.com/office/drawing/2014/main" id="{8171EEA7-11AA-B200-C1C5-A756E259338B}"/>
              </a:ext>
            </a:extLst>
          </p:cNvPr>
          <p:cNvSpPr txBox="1"/>
          <p:nvPr/>
        </p:nvSpPr>
        <p:spPr>
          <a:xfrm>
            <a:off x="385158" y="1918186"/>
            <a:ext cx="11806842" cy="49398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0" b="1" i="0" u="none" strike="noStrike" kern="1200" cap="none" spc="0" normalizeH="0" baseline="0" noProof="0">
                <a:ln>
                  <a:noFill/>
                </a:ln>
                <a:solidFill>
                  <a:prstClr val="white"/>
                </a:solidFill>
                <a:effectLst/>
                <a:uLnTx/>
                <a:uFillTx/>
                <a:latin typeface="Montserrat ExtraBold" pitchFamily="2" charset="77"/>
                <a:ea typeface="+mn-ea"/>
                <a:cs typeface="+mn-cs"/>
              </a:rPr>
              <a:t>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0" b="1" i="0" u="none" strike="noStrike" kern="1200" cap="none" spc="0" normalizeH="0" baseline="0" noProof="0">
                <a:ln>
                  <a:noFill/>
                </a:ln>
                <a:solidFill>
                  <a:prstClr val="white"/>
                </a:solidFill>
                <a:effectLst/>
                <a:uLnTx/>
                <a:uFillTx/>
                <a:latin typeface="Montserrat ExtraBold" pitchFamily="2" charset="77"/>
                <a:ea typeface="+mn-ea"/>
                <a:cs typeface="+mn-cs"/>
              </a:rPr>
              <a:t>Stability &amp; Future-Proofing</a:t>
            </a:r>
            <a:endParaRPr kumimoji="0" lang="en-GB" sz="10500" b="0" i="0" u="none" strike="noStrike" kern="1200" cap="none" spc="0" normalizeH="0" baseline="0" noProof="0">
              <a:ln>
                <a:noFill/>
              </a:ln>
              <a:solidFill>
                <a:prstClr val="white"/>
              </a:solidFill>
              <a:effectLst/>
              <a:uLnTx/>
              <a:uFillTx/>
              <a:latin typeface="Courier New" panose="02070309020205020404" pitchFamily="49" charset="0"/>
              <a:ea typeface="+mn-ea"/>
              <a:cs typeface="+mn-cs"/>
            </a:endParaRPr>
          </a:p>
        </p:txBody>
      </p:sp>
    </p:spTree>
    <p:extLst>
      <p:ext uri="{BB962C8B-B14F-4D97-AF65-F5344CB8AC3E}">
        <p14:creationId xmlns:p14="http://schemas.microsoft.com/office/powerpoint/2010/main" val="3760615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35E4F"/>
        </a:solidFill>
        <a:effectLst/>
      </p:bgPr>
    </p:bg>
    <p:spTree>
      <p:nvGrpSpPr>
        <p:cNvPr id="1" name="">
          <a:extLst>
            <a:ext uri="{FF2B5EF4-FFF2-40B4-BE49-F238E27FC236}">
              <a16:creationId xmlns:a16="http://schemas.microsoft.com/office/drawing/2014/main" id="{70A7B198-21C9-773F-751D-D697AC45D010}"/>
            </a:ext>
          </a:extLst>
        </p:cNvPr>
        <p:cNvGrpSpPr/>
        <p:nvPr/>
      </p:nvGrpSpPr>
      <p:grpSpPr>
        <a:xfrm>
          <a:off x="0" y="0"/>
          <a:ext cx="0" cy="0"/>
          <a:chOff x="0" y="0"/>
          <a:chExt cx="0" cy="0"/>
        </a:xfrm>
      </p:grpSpPr>
      <p:pic>
        <p:nvPicPr>
          <p:cNvPr id="6" name="Picture 5" descr="A circular logo with a leaf and two crossed tennis rackets&#10;&#10;AI-generated content may be incorrect.">
            <a:extLst>
              <a:ext uri="{FF2B5EF4-FFF2-40B4-BE49-F238E27FC236}">
                <a16:creationId xmlns:a16="http://schemas.microsoft.com/office/drawing/2014/main" id="{EFCE4422-62E6-E85D-CB7A-851F85DEA1D9}"/>
              </a:ext>
            </a:extLst>
          </p:cNvPr>
          <p:cNvPicPr>
            <a:picLocks noChangeAspect="1"/>
          </p:cNvPicPr>
          <p:nvPr/>
        </p:nvPicPr>
        <p:blipFill>
          <a:blip r:embed="rId3">
            <a:alphaModFix amt="10000"/>
          </a:blip>
          <a:stretch>
            <a:fillRect/>
          </a:stretch>
        </p:blipFill>
        <p:spPr>
          <a:xfrm>
            <a:off x="3520161" y="909897"/>
            <a:ext cx="5151678" cy="5038205"/>
          </a:xfrm>
          <a:prstGeom prst="rect">
            <a:avLst/>
          </a:prstGeom>
        </p:spPr>
      </p:pic>
      <p:sp>
        <p:nvSpPr>
          <p:cNvPr id="8" name="TextBox 7">
            <a:extLst>
              <a:ext uri="{FF2B5EF4-FFF2-40B4-BE49-F238E27FC236}">
                <a16:creationId xmlns:a16="http://schemas.microsoft.com/office/drawing/2014/main" id="{63F4FD98-84E7-EBDF-24A9-EAFE8BD9DE64}"/>
              </a:ext>
            </a:extLst>
          </p:cNvPr>
          <p:cNvSpPr txBox="1"/>
          <p:nvPr/>
        </p:nvSpPr>
        <p:spPr>
          <a:xfrm>
            <a:off x="734293" y="2382558"/>
            <a:ext cx="11806842" cy="20928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0" b="1" i="0" u="none" strike="noStrike" kern="1200" cap="none" spc="0" normalizeH="0" baseline="0" noProof="0">
                <a:ln>
                  <a:noFill/>
                </a:ln>
                <a:solidFill>
                  <a:prstClr val="white"/>
                </a:solidFill>
                <a:effectLst/>
                <a:uLnTx/>
                <a:uFillTx/>
                <a:latin typeface="Montserrat ExtraBold" pitchFamily="2" charset="77"/>
                <a:ea typeface="+mn-ea"/>
                <a:cs typeface="+mn-cs"/>
              </a:rPr>
              <a:t>THANK YOU</a:t>
            </a:r>
            <a:endParaRPr kumimoji="0" lang="en-GB" sz="13000" b="0" i="0" u="none" strike="noStrike" kern="1200" cap="none" spc="0" normalizeH="0" baseline="0" noProof="0">
              <a:ln>
                <a:noFill/>
              </a:ln>
              <a:solidFill>
                <a:prstClr val="white"/>
              </a:solidFill>
              <a:effectLst/>
              <a:uLnTx/>
              <a:uFillTx/>
              <a:latin typeface="Courier New" panose="02070309020205020404" pitchFamily="49" charset="0"/>
              <a:ea typeface="+mn-ea"/>
              <a:cs typeface="+mn-cs"/>
            </a:endParaRPr>
          </a:p>
        </p:txBody>
      </p:sp>
    </p:spTree>
    <p:extLst>
      <p:ext uri="{BB962C8B-B14F-4D97-AF65-F5344CB8AC3E}">
        <p14:creationId xmlns:p14="http://schemas.microsoft.com/office/powerpoint/2010/main" val="124611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6E3D-1C14-D447-B8F6-DB16DCF3E060}"/>
              </a:ext>
            </a:extLst>
          </p:cNvPr>
          <p:cNvSpPr>
            <a:spLocks noGrp="1"/>
          </p:cNvSpPr>
          <p:nvPr>
            <p:ph type="title"/>
          </p:nvPr>
        </p:nvSpPr>
        <p:spPr/>
        <p:txBody>
          <a:bodyPr/>
          <a:lstStyle/>
          <a:p>
            <a:pPr lvl="0"/>
            <a:r>
              <a:rPr lang="en-GB"/>
              <a:t>President’s Address</a:t>
            </a:r>
          </a:p>
        </p:txBody>
      </p:sp>
      <p:sp>
        <p:nvSpPr>
          <p:cNvPr id="3" name="Content Placeholder 2">
            <a:extLst>
              <a:ext uri="{FF2B5EF4-FFF2-40B4-BE49-F238E27FC236}">
                <a16:creationId xmlns:a16="http://schemas.microsoft.com/office/drawing/2014/main" id="{3EEE1A77-4F32-8848-9E60-B3B3C10D988B}"/>
              </a:ext>
            </a:extLst>
          </p:cNvPr>
          <p:cNvSpPr>
            <a:spLocks noGrp="1"/>
          </p:cNvSpPr>
          <p:nvPr>
            <p:ph idx="1"/>
          </p:nvPr>
        </p:nvSpPr>
        <p:spPr>
          <a:xfrm>
            <a:off x="4823460" y="3421380"/>
            <a:ext cx="2997567" cy="1325563"/>
          </a:xfrm>
        </p:spPr>
        <p:txBody>
          <a:bodyPr>
            <a:normAutofit/>
          </a:bodyPr>
          <a:lstStyle/>
          <a:p>
            <a:pPr marL="0" indent="0" algn="ctr">
              <a:buNone/>
            </a:pPr>
            <a:r>
              <a:rPr lang="en-GB" sz="3900"/>
              <a:t>Mike Bourne</a:t>
            </a:r>
          </a:p>
          <a:p>
            <a:pPr marL="0" indent="0" algn="ctr">
              <a:buNone/>
            </a:pPr>
            <a:r>
              <a:rPr lang="en-GB" sz="3900"/>
              <a:t>President</a:t>
            </a:r>
          </a:p>
          <a:p>
            <a:pPr marL="0" indent="0">
              <a:buNone/>
            </a:pPr>
            <a:endParaRPr lang="en-US" sz="3200"/>
          </a:p>
        </p:txBody>
      </p:sp>
      <p:sp>
        <p:nvSpPr>
          <p:cNvPr id="5" name="Slide Number Placeholder 4">
            <a:extLst>
              <a:ext uri="{FF2B5EF4-FFF2-40B4-BE49-F238E27FC236}">
                <a16:creationId xmlns:a16="http://schemas.microsoft.com/office/drawing/2014/main" id="{F360D33A-FCB4-B64F-9B0D-730E84776DD4}"/>
              </a:ext>
            </a:extLst>
          </p:cNvPr>
          <p:cNvSpPr>
            <a:spLocks noGrp="1"/>
          </p:cNvSpPr>
          <p:nvPr>
            <p:ph type="sldNum" sz="quarter" idx="12"/>
          </p:nvPr>
        </p:nvSpPr>
        <p:spPr/>
        <p:txBody>
          <a:bodyPr/>
          <a:lstStyle/>
          <a:p>
            <a:fld id="{204DE8C5-DE78-A743-96B0-1EA20AFCC5BF}" type="slidenum">
              <a:rPr lang="en-US" smtClean="0"/>
              <a:t>4</a:t>
            </a:fld>
            <a:endParaRPr lang="en-US"/>
          </a:p>
        </p:txBody>
      </p:sp>
    </p:spTree>
    <p:extLst>
      <p:ext uri="{BB962C8B-B14F-4D97-AF65-F5344CB8AC3E}">
        <p14:creationId xmlns:p14="http://schemas.microsoft.com/office/powerpoint/2010/main" val="2813099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B0C9-4E36-FB33-ADB4-6965E522B45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620611-1C15-E1A8-0F6C-8B63A345CBF0}"/>
              </a:ext>
            </a:extLst>
          </p:cNvPr>
          <p:cNvSpPr>
            <a:spLocks noGrp="1"/>
          </p:cNvSpPr>
          <p:nvPr>
            <p:ph idx="1"/>
          </p:nvPr>
        </p:nvSpPr>
        <p:spPr/>
        <p:txBody>
          <a:bodyPr>
            <a:normAutofit/>
          </a:bodyPr>
          <a:lstStyle/>
          <a:p>
            <a:pPr marL="0" indent="0" algn="ctr">
              <a:buNone/>
            </a:pPr>
            <a:r>
              <a:rPr lang="en-GB" b="0" i="0">
                <a:solidFill>
                  <a:srgbClr val="212529"/>
                </a:solidFill>
                <a:effectLst/>
                <a:latin typeface="Lato" panose="020F0502020204030203" pitchFamily="34" charset="0"/>
              </a:rPr>
              <a:t>Candidates for Honorary Secretary</a:t>
            </a:r>
          </a:p>
          <a:p>
            <a:pPr marL="0" indent="0" algn="ctr">
              <a:buNone/>
            </a:pPr>
            <a:endParaRPr lang="en-GB" sz="3600" b="1">
              <a:solidFill>
                <a:srgbClr val="212529"/>
              </a:solidFill>
              <a:latin typeface="Lato" panose="020F0502020204030203" pitchFamily="34" charset="0"/>
            </a:endParaRPr>
          </a:p>
          <a:p>
            <a:pPr marL="0" indent="0" algn="ctr">
              <a:buNone/>
            </a:pPr>
            <a:r>
              <a:rPr lang="en-GB" sz="3600" b="1">
                <a:solidFill>
                  <a:srgbClr val="212529"/>
                </a:solidFill>
                <a:latin typeface="Lato" panose="020F0502020204030203" pitchFamily="34" charset="0"/>
              </a:rPr>
              <a:t>Richard Senger</a:t>
            </a:r>
          </a:p>
          <a:p>
            <a:pPr marL="0" indent="0" algn="ctr">
              <a:buNone/>
            </a:pPr>
            <a:r>
              <a:rPr lang="en-GB" sz="3600" b="1">
                <a:solidFill>
                  <a:srgbClr val="212529"/>
                </a:solidFill>
                <a:latin typeface="Lato" panose="020F0502020204030203" pitchFamily="34" charset="0"/>
              </a:rPr>
              <a:t>Donato Calviello</a:t>
            </a:r>
          </a:p>
          <a:p>
            <a:pPr marL="0" indent="0" algn="ctr">
              <a:buNone/>
            </a:pPr>
            <a:endParaRPr lang="en-GB" b="0" i="0">
              <a:solidFill>
                <a:srgbClr val="212529"/>
              </a:solidFill>
              <a:effectLst/>
              <a:latin typeface="Lato" panose="020F0502020204030203" pitchFamily="34" charset="0"/>
            </a:endParaRPr>
          </a:p>
          <a:p>
            <a:pPr marL="0" indent="0" algn="ctr">
              <a:buNone/>
            </a:pPr>
            <a:r>
              <a:rPr lang="en-GB">
                <a:solidFill>
                  <a:srgbClr val="212529"/>
                </a:solidFill>
                <a:latin typeface="Lato" panose="020F0502020204030203" pitchFamily="34" charset="0"/>
              </a:rPr>
              <a:t>Vote for 1 of the above candidates</a:t>
            </a:r>
            <a:endParaRPr lang="en-GB" b="0" i="0">
              <a:solidFill>
                <a:srgbClr val="212529"/>
              </a:solidFill>
              <a:effectLst/>
              <a:latin typeface="Lato" panose="020F0502020204030203" pitchFamily="34" charset="0"/>
            </a:endParaRPr>
          </a:p>
        </p:txBody>
      </p:sp>
      <p:sp>
        <p:nvSpPr>
          <p:cNvPr id="2" name="Slide Number Placeholder 1">
            <a:extLst>
              <a:ext uri="{FF2B5EF4-FFF2-40B4-BE49-F238E27FC236}">
                <a16:creationId xmlns:a16="http://schemas.microsoft.com/office/drawing/2014/main" id="{720A2F6A-387F-37F8-3C37-45BFAA843386}"/>
              </a:ext>
            </a:extLst>
          </p:cNvPr>
          <p:cNvSpPr>
            <a:spLocks noGrp="1"/>
          </p:cNvSpPr>
          <p:nvPr>
            <p:ph type="sldNum" sz="quarter" idx="12"/>
          </p:nvPr>
        </p:nvSpPr>
        <p:spPr/>
        <p:txBody>
          <a:bodyPr/>
          <a:lstStyle/>
          <a:p>
            <a:fld id="{204DE8C5-DE78-A743-96B0-1EA20AFCC5BF}" type="slidenum">
              <a:rPr lang="en-US" smtClean="0"/>
              <a:t>40</a:t>
            </a:fld>
            <a:endParaRPr lang="en-US"/>
          </a:p>
        </p:txBody>
      </p:sp>
      <p:sp>
        <p:nvSpPr>
          <p:cNvPr id="3" name="Title 2">
            <a:extLst>
              <a:ext uri="{FF2B5EF4-FFF2-40B4-BE49-F238E27FC236}">
                <a16:creationId xmlns:a16="http://schemas.microsoft.com/office/drawing/2014/main" id="{3DCB0B2A-A4F9-E39D-7925-10C102BC5829}"/>
              </a:ext>
            </a:extLst>
          </p:cNvPr>
          <p:cNvSpPr>
            <a:spLocks noGrp="1"/>
          </p:cNvSpPr>
          <p:nvPr>
            <p:ph type="title"/>
          </p:nvPr>
        </p:nvSpPr>
        <p:spPr/>
        <p:txBody>
          <a:bodyPr/>
          <a:lstStyle/>
          <a:p>
            <a:r>
              <a:rPr lang="en-GB"/>
              <a:t>Election of Club Officers</a:t>
            </a:r>
          </a:p>
        </p:txBody>
      </p:sp>
    </p:spTree>
    <p:extLst>
      <p:ext uri="{BB962C8B-B14F-4D97-AF65-F5344CB8AC3E}">
        <p14:creationId xmlns:p14="http://schemas.microsoft.com/office/powerpoint/2010/main" val="3433309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3056-126C-57A1-BA62-8C2DB43A04B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394E56-79F5-8B60-5752-5BCCC08BA279}"/>
              </a:ext>
            </a:extLst>
          </p:cNvPr>
          <p:cNvSpPr>
            <a:spLocks noGrp="1"/>
          </p:cNvSpPr>
          <p:nvPr>
            <p:ph idx="1"/>
          </p:nvPr>
        </p:nvSpPr>
        <p:spPr/>
        <p:txBody>
          <a:bodyPr>
            <a:normAutofit/>
          </a:bodyPr>
          <a:lstStyle/>
          <a:p>
            <a:pPr marL="0" indent="0" algn="ctr">
              <a:buNone/>
            </a:pPr>
            <a:r>
              <a:rPr lang="en-GB" b="0" i="0">
                <a:solidFill>
                  <a:srgbClr val="212529"/>
                </a:solidFill>
                <a:effectLst/>
                <a:latin typeface="Lato" panose="020F0502020204030203" pitchFamily="34" charset="0"/>
              </a:rPr>
              <a:t>Candidates for Honorary Treasurer</a:t>
            </a:r>
          </a:p>
          <a:p>
            <a:pPr marL="0" indent="0" algn="ctr">
              <a:buNone/>
            </a:pPr>
            <a:endParaRPr lang="en-GB" sz="3600" b="1">
              <a:solidFill>
                <a:srgbClr val="212529"/>
              </a:solidFill>
              <a:latin typeface="Lato" panose="020F0502020204030203" pitchFamily="34" charset="0"/>
            </a:endParaRPr>
          </a:p>
          <a:p>
            <a:pPr marL="0" indent="0" algn="ctr">
              <a:buNone/>
            </a:pPr>
            <a:r>
              <a:rPr lang="en-GB" sz="3600" b="1">
                <a:solidFill>
                  <a:srgbClr val="212529"/>
                </a:solidFill>
                <a:latin typeface="Lato" panose="020F0502020204030203" pitchFamily="34" charset="0"/>
              </a:rPr>
              <a:t>Paul Baxter</a:t>
            </a:r>
          </a:p>
          <a:p>
            <a:pPr marL="0" indent="0" algn="ctr">
              <a:buNone/>
            </a:pPr>
            <a:r>
              <a:rPr lang="en-GB" sz="3600" b="1">
                <a:solidFill>
                  <a:srgbClr val="212529"/>
                </a:solidFill>
                <a:latin typeface="Lato" panose="020F0502020204030203" pitchFamily="34" charset="0"/>
              </a:rPr>
              <a:t>Viacheslav Sigel</a:t>
            </a:r>
          </a:p>
          <a:p>
            <a:pPr marL="0" indent="0" algn="ctr">
              <a:buNone/>
            </a:pPr>
            <a:endParaRPr lang="en-GB" b="0" i="0">
              <a:solidFill>
                <a:srgbClr val="212529"/>
              </a:solidFill>
              <a:effectLst/>
              <a:latin typeface="Lato" panose="020F0502020204030203" pitchFamily="34" charset="0"/>
            </a:endParaRPr>
          </a:p>
          <a:p>
            <a:pPr marL="0" indent="0" algn="ctr">
              <a:buNone/>
            </a:pPr>
            <a:r>
              <a:rPr lang="en-GB">
                <a:solidFill>
                  <a:srgbClr val="212529"/>
                </a:solidFill>
                <a:latin typeface="Lato" panose="020F0502020204030203" pitchFamily="34" charset="0"/>
              </a:rPr>
              <a:t>Vote for 1 of the above candidates</a:t>
            </a:r>
            <a:endParaRPr lang="en-GB" b="0" i="0">
              <a:solidFill>
                <a:srgbClr val="212529"/>
              </a:solidFill>
              <a:effectLst/>
              <a:latin typeface="Lato" panose="020F0502020204030203" pitchFamily="34" charset="0"/>
            </a:endParaRPr>
          </a:p>
        </p:txBody>
      </p:sp>
      <p:sp>
        <p:nvSpPr>
          <p:cNvPr id="2" name="Slide Number Placeholder 1">
            <a:extLst>
              <a:ext uri="{FF2B5EF4-FFF2-40B4-BE49-F238E27FC236}">
                <a16:creationId xmlns:a16="http://schemas.microsoft.com/office/drawing/2014/main" id="{D3DC2838-BFBD-DE23-6275-9B305B5776B5}"/>
              </a:ext>
            </a:extLst>
          </p:cNvPr>
          <p:cNvSpPr>
            <a:spLocks noGrp="1"/>
          </p:cNvSpPr>
          <p:nvPr>
            <p:ph type="sldNum" sz="quarter" idx="12"/>
          </p:nvPr>
        </p:nvSpPr>
        <p:spPr/>
        <p:txBody>
          <a:bodyPr/>
          <a:lstStyle/>
          <a:p>
            <a:fld id="{204DE8C5-DE78-A743-96B0-1EA20AFCC5BF}" type="slidenum">
              <a:rPr lang="en-US" smtClean="0"/>
              <a:t>41</a:t>
            </a:fld>
            <a:endParaRPr lang="en-US"/>
          </a:p>
        </p:txBody>
      </p:sp>
      <p:sp>
        <p:nvSpPr>
          <p:cNvPr id="3" name="Title 2">
            <a:extLst>
              <a:ext uri="{FF2B5EF4-FFF2-40B4-BE49-F238E27FC236}">
                <a16:creationId xmlns:a16="http://schemas.microsoft.com/office/drawing/2014/main" id="{B8436539-66EC-C96D-1D89-FB87F99C8C0F}"/>
              </a:ext>
            </a:extLst>
          </p:cNvPr>
          <p:cNvSpPr>
            <a:spLocks noGrp="1"/>
          </p:cNvSpPr>
          <p:nvPr>
            <p:ph type="title"/>
          </p:nvPr>
        </p:nvSpPr>
        <p:spPr/>
        <p:txBody>
          <a:bodyPr/>
          <a:lstStyle/>
          <a:p>
            <a:r>
              <a:rPr lang="en-GB"/>
              <a:t>Election of Club Officers</a:t>
            </a:r>
          </a:p>
        </p:txBody>
      </p:sp>
    </p:spTree>
    <p:extLst>
      <p:ext uri="{BB962C8B-B14F-4D97-AF65-F5344CB8AC3E}">
        <p14:creationId xmlns:p14="http://schemas.microsoft.com/office/powerpoint/2010/main" val="317048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D2AB-3FCD-9744-D6E0-6E64B7B7FCF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B9A014-EF87-466B-0317-E8206D1FEA06}"/>
              </a:ext>
            </a:extLst>
          </p:cNvPr>
          <p:cNvSpPr>
            <a:spLocks noGrp="1"/>
          </p:cNvSpPr>
          <p:nvPr>
            <p:ph idx="1"/>
          </p:nvPr>
        </p:nvSpPr>
        <p:spPr/>
        <p:txBody>
          <a:bodyPr>
            <a:normAutofit/>
          </a:bodyPr>
          <a:lstStyle/>
          <a:p>
            <a:pPr marL="0" indent="0" algn="ctr">
              <a:buNone/>
            </a:pPr>
            <a:r>
              <a:rPr lang="en-GB" b="0" i="0">
                <a:solidFill>
                  <a:srgbClr val="212529"/>
                </a:solidFill>
                <a:effectLst/>
                <a:latin typeface="Lato" panose="020F0502020204030203" pitchFamily="34" charset="0"/>
              </a:rPr>
              <a:t>Candidates for Chair</a:t>
            </a:r>
          </a:p>
          <a:p>
            <a:pPr marL="0" indent="0" algn="ctr">
              <a:buNone/>
            </a:pPr>
            <a:endParaRPr lang="en-GB" sz="3600" b="1">
              <a:solidFill>
                <a:srgbClr val="212529"/>
              </a:solidFill>
              <a:latin typeface="Lato" panose="020F0502020204030203" pitchFamily="34" charset="0"/>
            </a:endParaRPr>
          </a:p>
          <a:p>
            <a:pPr marL="0" indent="0" algn="ctr">
              <a:buNone/>
            </a:pPr>
            <a:r>
              <a:rPr lang="en-GB" sz="3600" b="1">
                <a:solidFill>
                  <a:srgbClr val="212529"/>
                </a:solidFill>
                <a:latin typeface="Lato" panose="020F0502020204030203" pitchFamily="34" charset="0"/>
              </a:rPr>
              <a:t>Matt Pickin</a:t>
            </a:r>
          </a:p>
          <a:p>
            <a:pPr marL="0" indent="0" algn="ctr">
              <a:buNone/>
            </a:pPr>
            <a:r>
              <a:rPr lang="en-GB" sz="3600" b="1">
                <a:solidFill>
                  <a:srgbClr val="212529"/>
                </a:solidFill>
                <a:latin typeface="Lato" panose="020F0502020204030203" pitchFamily="34" charset="0"/>
              </a:rPr>
              <a:t>Armand </a:t>
            </a:r>
            <a:r>
              <a:rPr lang="en-GB" sz="3600" b="1" err="1">
                <a:solidFill>
                  <a:srgbClr val="212529"/>
                </a:solidFill>
                <a:latin typeface="Lato" panose="020F0502020204030203" pitchFamily="34" charset="0"/>
              </a:rPr>
              <a:t>Shaverdian</a:t>
            </a:r>
            <a:endParaRPr lang="en-GB" sz="3600" b="1">
              <a:solidFill>
                <a:srgbClr val="212529"/>
              </a:solidFill>
              <a:latin typeface="Lato" panose="020F0502020204030203" pitchFamily="34" charset="0"/>
            </a:endParaRPr>
          </a:p>
          <a:p>
            <a:pPr marL="0" indent="0" algn="ctr">
              <a:buNone/>
            </a:pPr>
            <a:endParaRPr lang="en-GB" b="0" i="0">
              <a:solidFill>
                <a:srgbClr val="212529"/>
              </a:solidFill>
              <a:effectLst/>
              <a:latin typeface="Lato" panose="020F0502020204030203" pitchFamily="34" charset="0"/>
            </a:endParaRPr>
          </a:p>
          <a:p>
            <a:pPr marL="0" indent="0" algn="ctr">
              <a:buNone/>
            </a:pPr>
            <a:r>
              <a:rPr lang="en-GB">
                <a:solidFill>
                  <a:srgbClr val="212529"/>
                </a:solidFill>
                <a:latin typeface="Lato" panose="020F0502020204030203" pitchFamily="34" charset="0"/>
              </a:rPr>
              <a:t>Vote for 1 of the above candidates</a:t>
            </a:r>
            <a:endParaRPr lang="en-GB" b="0" i="0">
              <a:solidFill>
                <a:srgbClr val="212529"/>
              </a:solidFill>
              <a:effectLst/>
              <a:latin typeface="Lato" panose="020F0502020204030203" pitchFamily="34" charset="0"/>
            </a:endParaRPr>
          </a:p>
        </p:txBody>
      </p:sp>
      <p:sp>
        <p:nvSpPr>
          <p:cNvPr id="2" name="Slide Number Placeholder 1">
            <a:extLst>
              <a:ext uri="{FF2B5EF4-FFF2-40B4-BE49-F238E27FC236}">
                <a16:creationId xmlns:a16="http://schemas.microsoft.com/office/drawing/2014/main" id="{56E557EF-FD7B-5481-C65B-F3B090CE57D8}"/>
              </a:ext>
            </a:extLst>
          </p:cNvPr>
          <p:cNvSpPr>
            <a:spLocks noGrp="1"/>
          </p:cNvSpPr>
          <p:nvPr>
            <p:ph type="sldNum" sz="quarter" idx="12"/>
          </p:nvPr>
        </p:nvSpPr>
        <p:spPr/>
        <p:txBody>
          <a:bodyPr/>
          <a:lstStyle/>
          <a:p>
            <a:fld id="{204DE8C5-DE78-A743-96B0-1EA20AFCC5BF}" type="slidenum">
              <a:rPr lang="en-US" smtClean="0"/>
              <a:t>42</a:t>
            </a:fld>
            <a:endParaRPr lang="en-US"/>
          </a:p>
        </p:txBody>
      </p:sp>
      <p:sp>
        <p:nvSpPr>
          <p:cNvPr id="3" name="Title 2">
            <a:extLst>
              <a:ext uri="{FF2B5EF4-FFF2-40B4-BE49-F238E27FC236}">
                <a16:creationId xmlns:a16="http://schemas.microsoft.com/office/drawing/2014/main" id="{8AA248B7-D557-D1DA-DFAC-124F52A466CE}"/>
              </a:ext>
            </a:extLst>
          </p:cNvPr>
          <p:cNvSpPr>
            <a:spLocks noGrp="1"/>
          </p:cNvSpPr>
          <p:nvPr>
            <p:ph type="title"/>
          </p:nvPr>
        </p:nvSpPr>
        <p:spPr/>
        <p:txBody>
          <a:bodyPr/>
          <a:lstStyle/>
          <a:p>
            <a:r>
              <a:rPr lang="en-GB"/>
              <a:t>Election of Club Officers</a:t>
            </a:r>
          </a:p>
        </p:txBody>
      </p:sp>
    </p:spTree>
    <p:extLst>
      <p:ext uri="{BB962C8B-B14F-4D97-AF65-F5344CB8AC3E}">
        <p14:creationId xmlns:p14="http://schemas.microsoft.com/office/powerpoint/2010/main" val="2567348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putting papers in a ballot box&#10;&#10;AI-generated content may be incorrect.">
            <a:extLst>
              <a:ext uri="{FF2B5EF4-FFF2-40B4-BE49-F238E27FC236}">
                <a16:creationId xmlns:a16="http://schemas.microsoft.com/office/drawing/2014/main" id="{49FBF0EC-50A0-E888-3B3E-770A6430F5DA}"/>
              </a:ext>
            </a:extLst>
          </p:cNvPr>
          <p:cNvPicPr>
            <a:picLocks noGrp="1" noChangeAspect="1"/>
          </p:cNvPicPr>
          <p:nvPr>
            <p:ph idx="1"/>
          </p:nvPr>
        </p:nvPicPr>
        <p:blipFill>
          <a:blip r:embed="rId2"/>
          <a:stretch>
            <a:fillRect/>
          </a:stretch>
        </p:blipFill>
        <p:spPr>
          <a:xfrm>
            <a:off x="3137193" y="1801813"/>
            <a:ext cx="6987590" cy="4352925"/>
          </a:xfrm>
        </p:spPr>
      </p:pic>
      <p:sp>
        <p:nvSpPr>
          <p:cNvPr id="3" name="Slide Number Placeholder 2">
            <a:extLst>
              <a:ext uri="{FF2B5EF4-FFF2-40B4-BE49-F238E27FC236}">
                <a16:creationId xmlns:a16="http://schemas.microsoft.com/office/drawing/2014/main" id="{23B9C5AD-A4AE-8271-4BD8-5FB4E500D07D}"/>
              </a:ext>
            </a:extLst>
          </p:cNvPr>
          <p:cNvSpPr>
            <a:spLocks noGrp="1"/>
          </p:cNvSpPr>
          <p:nvPr>
            <p:ph type="sldNum" sz="quarter" idx="12"/>
          </p:nvPr>
        </p:nvSpPr>
        <p:spPr/>
        <p:txBody>
          <a:bodyPr/>
          <a:lstStyle/>
          <a:p>
            <a:fld id="{204DE8C5-DE78-A743-96B0-1EA20AFCC5BF}" type="slidenum">
              <a:rPr lang="en-US" smtClean="0"/>
              <a:t>43</a:t>
            </a:fld>
            <a:endParaRPr lang="en-US"/>
          </a:p>
        </p:txBody>
      </p:sp>
      <p:sp>
        <p:nvSpPr>
          <p:cNvPr id="4" name="Title 3">
            <a:extLst>
              <a:ext uri="{FF2B5EF4-FFF2-40B4-BE49-F238E27FC236}">
                <a16:creationId xmlns:a16="http://schemas.microsoft.com/office/drawing/2014/main" id="{75B59AD4-9E42-58ED-072B-759AA0DAFFEC}"/>
              </a:ext>
            </a:extLst>
          </p:cNvPr>
          <p:cNvSpPr>
            <a:spLocks noGrp="1"/>
          </p:cNvSpPr>
          <p:nvPr>
            <p:ph type="title"/>
          </p:nvPr>
        </p:nvSpPr>
        <p:spPr/>
        <p:txBody>
          <a:bodyPr/>
          <a:lstStyle/>
          <a:p>
            <a:r>
              <a:rPr lang="en-GB"/>
              <a:t>Cast Your Vote</a:t>
            </a:r>
          </a:p>
        </p:txBody>
      </p:sp>
    </p:spTree>
    <p:extLst>
      <p:ext uri="{BB962C8B-B14F-4D97-AF65-F5344CB8AC3E}">
        <p14:creationId xmlns:p14="http://schemas.microsoft.com/office/powerpoint/2010/main" val="1425598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055F3-3D33-5446-4EBC-F24FC0BBA60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97D50EC-2E8D-39CD-7277-A00A59EDC827}"/>
              </a:ext>
            </a:extLst>
          </p:cNvPr>
          <p:cNvSpPr>
            <a:spLocks noGrp="1"/>
          </p:cNvSpPr>
          <p:nvPr>
            <p:ph idx="1"/>
          </p:nvPr>
        </p:nvSpPr>
        <p:spPr/>
        <p:txBody>
          <a:bodyPr>
            <a:normAutofit/>
          </a:bodyPr>
          <a:lstStyle/>
          <a:p>
            <a:pPr marL="0" indent="0" algn="ctr">
              <a:buNone/>
            </a:pPr>
            <a:r>
              <a:rPr lang="en-GB" b="0" i="0">
                <a:solidFill>
                  <a:srgbClr val="212529"/>
                </a:solidFill>
                <a:effectLst/>
                <a:latin typeface="Lato" panose="020F0502020204030203" pitchFamily="34" charset="0"/>
              </a:rPr>
              <a:t>President: </a:t>
            </a:r>
            <a:r>
              <a:rPr lang="en-GB" b="1" i="0">
                <a:solidFill>
                  <a:srgbClr val="212529"/>
                </a:solidFill>
                <a:effectLst/>
                <a:latin typeface="Lato" panose="020F0502020204030203" pitchFamily="34" charset="0"/>
              </a:rPr>
              <a:t>Michael Bourne</a:t>
            </a:r>
          </a:p>
          <a:p>
            <a:pPr marL="0" indent="0" algn="ctr">
              <a:buNone/>
            </a:pPr>
            <a:endParaRPr lang="en-GB">
              <a:solidFill>
                <a:srgbClr val="212529"/>
              </a:solidFill>
              <a:latin typeface="Lato" panose="020F0502020204030203" pitchFamily="34" charset="0"/>
            </a:endParaRPr>
          </a:p>
          <a:p>
            <a:pPr marL="0" indent="0" algn="ctr">
              <a:buNone/>
            </a:pPr>
            <a:r>
              <a:rPr lang="en-GB" b="0" i="0">
                <a:solidFill>
                  <a:srgbClr val="212529"/>
                </a:solidFill>
                <a:effectLst/>
                <a:latin typeface="Lato" panose="020F0502020204030203" pitchFamily="34" charset="0"/>
              </a:rPr>
              <a:t>Honorary Secretary: </a:t>
            </a:r>
            <a:r>
              <a:rPr lang="en-GB" b="1" i="0">
                <a:solidFill>
                  <a:srgbClr val="212529"/>
                </a:solidFill>
                <a:effectLst/>
                <a:highlight>
                  <a:srgbClr val="FFFF00"/>
                </a:highlight>
                <a:latin typeface="Lato" panose="020F0502020204030203" pitchFamily="34" charset="0"/>
              </a:rPr>
              <a:t>Donato Calviello Richard Senger</a:t>
            </a:r>
          </a:p>
          <a:p>
            <a:pPr marL="0" indent="0" algn="ctr">
              <a:buNone/>
            </a:pPr>
            <a:endParaRPr lang="en-GB" b="1" i="0">
              <a:solidFill>
                <a:srgbClr val="212529"/>
              </a:solidFill>
              <a:effectLst/>
              <a:latin typeface="Lato" panose="020F0502020204030203" pitchFamily="34" charset="0"/>
            </a:endParaRPr>
          </a:p>
          <a:p>
            <a:pPr marL="0" indent="0" algn="ctr">
              <a:buNone/>
            </a:pPr>
            <a:r>
              <a:rPr lang="en-GB">
                <a:solidFill>
                  <a:srgbClr val="212529"/>
                </a:solidFill>
                <a:latin typeface="Lato" panose="020F0502020204030203" pitchFamily="34" charset="0"/>
              </a:rPr>
              <a:t>Honorary Treasurer: </a:t>
            </a:r>
            <a:r>
              <a:rPr lang="en-GB" b="1">
                <a:solidFill>
                  <a:srgbClr val="212529"/>
                </a:solidFill>
                <a:latin typeface="Lato" panose="020F0502020204030203" pitchFamily="34" charset="0"/>
              </a:rPr>
              <a:t>Paul Baxter</a:t>
            </a:r>
          </a:p>
          <a:p>
            <a:pPr marL="0" indent="0" algn="ctr">
              <a:buNone/>
            </a:pPr>
            <a:endParaRPr lang="en-GB" b="1">
              <a:solidFill>
                <a:srgbClr val="212529"/>
              </a:solidFill>
              <a:latin typeface="Lato" panose="020F0502020204030203" pitchFamily="34" charset="0"/>
            </a:endParaRPr>
          </a:p>
          <a:p>
            <a:pPr marL="0" indent="0" algn="ctr">
              <a:buNone/>
            </a:pPr>
            <a:r>
              <a:rPr lang="en-GB" b="0" i="0">
                <a:solidFill>
                  <a:srgbClr val="212529"/>
                </a:solidFill>
                <a:effectLst/>
                <a:latin typeface="Lato" panose="020F0502020204030203" pitchFamily="34" charset="0"/>
              </a:rPr>
              <a:t>Chair: </a:t>
            </a:r>
            <a:r>
              <a:rPr lang="en-GB" b="1" i="0">
                <a:solidFill>
                  <a:srgbClr val="212529"/>
                </a:solidFill>
                <a:effectLst/>
                <a:highlight>
                  <a:srgbClr val="FFFF00"/>
                </a:highlight>
                <a:latin typeface="Lato" panose="020F0502020204030203" pitchFamily="34" charset="0"/>
              </a:rPr>
              <a:t>Matt Pickin Armand </a:t>
            </a:r>
            <a:r>
              <a:rPr lang="en-GB" b="1" i="0" err="1">
                <a:solidFill>
                  <a:srgbClr val="212529"/>
                </a:solidFill>
                <a:effectLst/>
                <a:highlight>
                  <a:srgbClr val="FFFF00"/>
                </a:highlight>
                <a:latin typeface="Lato" panose="020F0502020204030203" pitchFamily="34" charset="0"/>
              </a:rPr>
              <a:t>Shaverdian</a:t>
            </a:r>
            <a:endParaRPr lang="en-GB" b="1" i="0">
              <a:solidFill>
                <a:srgbClr val="212529"/>
              </a:solidFill>
              <a:effectLst/>
              <a:highlight>
                <a:srgbClr val="FFFF00"/>
              </a:highlight>
              <a:latin typeface="Lato" panose="020F0502020204030203" pitchFamily="34" charset="0"/>
            </a:endParaRPr>
          </a:p>
          <a:p>
            <a:pPr marL="0" indent="0" algn="ctr">
              <a:buNone/>
            </a:pPr>
            <a:endParaRPr lang="en-GB" sz="3600" b="1">
              <a:solidFill>
                <a:srgbClr val="212529"/>
              </a:solidFill>
              <a:latin typeface="Lato" panose="020F0502020204030203" pitchFamily="34" charset="0"/>
            </a:endParaRPr>
          </a:p>
        </p:txBody>
      </p:sp>
      <p:sp>
        <p:nvSpPr>
          <p:cNvPr id="2" name="Slide Number Placeholder 1">
            <a:extLst>
              <a:ext uri="{FF2B5EF4-FFF2-40B4-BE49-F238E27FC236}">
                <a16:creationId xmlns:a16="http://schemas.microsoft.com/office/drawing/2014/main" id="{00B9BBE3-7DD2-68AE-130F-397420D891B3}"/>
              </a:ext>
            </a:extLst>
          </p:cNvPr>
          <p:cNvSpPr>
            <a:spLocks noGrp="1"/>
          </p:cNvSpPr>
          <p:nvPr>
            <p:ph type="sldNum" sz="quarter" idx="12"/>
          </p:nvPr>
        </p:nvSpPr>
        <p:spPr/>
        <p:txBody>
          <a:bodyPr/>
          <a:lstStyle/>
          <a:p>
            <a:fld id="{204DE8C5-DE78-A743-96B0-1EA20AFCC5BF}" type="slidenum">
              <a:rPr lang="en-US" smtClean="0"/>
              <a:t>44</a:t>
            </a:fld>
            <a:endParaRPr lang="en-US"/>
          </a:p>
        </p:txBody>
      </p:sp>
      <p:sp>
        <p:nvSpPr>
          <p:cNvPr id="3" name="Title 2">
            <a:extLst>
              <a:ext uri="{FF2B5EF4-FFF2-40B4-BE49-F238E27FC236}">
                <a16:creationId xmlns:a16="http://schemas.microsoft.com/office/drawing/2014/main" id="{35892BEF-20F3-DC5A-85A9-0C8F01EEC29B}"/>
              </a:ext>
            </a:extLst>
          </p:cNvPr>
          <p:cNvSpPr>
            <a:spLocks noGrp="1"/>
          </p:cNvSpPr>
          <p:nvPr>
            <p:ph type="title"/>
          </p:nvPr>
        </p:nvSpPr>
        <p:spPr/>
        <p:txBody>
          <a:bodyPr/>
          <a:lstStyle/>
          <a:p>
            <a:r>
              <a:rPr lang="en-GB"/>
              <a:t>Election of Club Officers - Results</a:t>
            </a:r>
          </a:p>
        </p:txBody>
      </p:sp>
    </p:spTree>
    <p:extLst>
      <p:ext uri="{BB962C8B-B14F-4D97-AF65-F5344CB8AC3E}">
        <p14:creationId xmlns:p14="http://schemas.microsoft.com/office/powerpoint/2010/main" val="849480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830BB-046E-0ECF-BC4F-474699C1B37A}"/>
            </a:ext>
          </a:extLst>
        </p:cNvPr>
        <p:cNvGrpSpPr/>
        <p:nvPr/>
      </p:nvGrpSpPr>
      <p:grpSpPr>
        <a:xfrm>
          <a:off x="0" y="0"/>
          <a:ext cx="0" cy="0"/>
          <a:chOff x="0" y="0"/>
          <a:chExt cx="0" cy="0"/>
        </a:xfrm>
      </p:grpSpPr>
      <p:pic>
        <p:nvPicPr>
          <p:cNvPr id="6" name="Content Placeholder 5" descr="A person putting papers in a ballot box&#10;&#10;AI-generated content may be incorrect.">
            <a:extLst>
              <a:ext uri="{FF2B5EF4-FFF2-40B4-BE49-F238E27FC236}">
                <a16:creationId xmlns:a16="http://schemas.microsoft.com/office/drawing/2014/main" id="{DC014AB3-22F3-32FC-8D83-F7A66D779E60}"/>
              </a:ext>
            </a:extLst>
          </p:cNvPr>
          <p:cNvPicPr>
            <a:picLocks noGrp="1" noChangeAspect="1"/>
          </p:cNvPicPr>
          <p:nvPr>
            <p:ph idx="1"/>
          </p:nvPr>
        </p:nvPicPr>
        <p:blipFill>
          <a:blip r:embed="rId2"/>
          <a:stretch>
            <a:fillRect/>
          </a:stretch>
        </p:blipFill>
        <p:spPr>
          <a:xfrm>
            <a:off x="3727593" y="1801814"/>
            <a:ext cx="5582007" cy="3477316"/>
          </a:xfrm>
        </p:spPr>
      </p:pic>
      <p:sp>
        <p:nvSpPr>
          <p:cNvPr id="3" name="Slide Number Placeholder 2">
            <a:extLst>
              <a:ext uri="{FF2B5EF4-FFF2-40B4-BE49-F238E27FC236}">
                <a16:creationId xmlns:a16="http://schemas.microsoft.com/office/drawing/2014/main" id="{B6D7AEE0-F811-EAF9-38B7-DC81EC19AE9F}"/>
              </a:ext>
            </a:extLst>
          </p:cNvPr>
          <p:cNvSpPr>
            <a:spLocks noGrp="1"/>
          </p:cNvSpPr>
          <p:nvPr>
            <p:ph type="sldNum" sz="quarter" idx="12"/>
          </p:nvPr>
        </p:nvSpPr>
        <p:spPr/>
        <p:txBody>
          <a:bodyPr/>
          <a:lstStyle/>
          <a:p>
            <a:fld id="{204DE8C5-DE78-A743-96B0-1EA20AFCC5BF}" type="slidenum">
              <a:rPr lang="en-US" smtClean="0"/>
              <a:t>45</a:t>
            </a:fld>
            <a:endParaRPr lang="en-US"/>
          </a:p>
        </p:txBody>
      </p:sp>
      <p:sp>
        <p:nvSpPr>
          <p:cNvPr id="4" name="Title 3">
            <a:extLst>
              <a:ext uri="{FF2B5EF4-FFF2-40B4-BE49-F238E27FC236}">
                <a16:creationId xmlns:a16="http://schemas.microsoft.com/office/drawing/2014/main" id="{809FA0F3-FEED-E902-FC40-61BAFD9ECD13}"/>
              </a:ext>
            </a:extLst>
          </p:cNvPr>
          <p:cNvSpPr>
            <a:spLocks noGrp="1"/>
          </p:cNvSpPr>
          <p:nvPr>
            <p:ph type="title"/>
          </p:nvPr>
        </p:nvSpPr>
        <p:spPr/>
        <p:txBody>
          <a:bodyPr/>
          <a:lstStyle/>
          <a:p>
            <a:r>
              <a:rPr lang="en-GB"/>
              <a:t>Election of Committee Members</a:t>
            </a:r>
          </a:p>
        </p:txBody>
      </p:sp>
      <p:sp>
        <p:nvSpPr>
          <p:cNvPr id="2" name="TextBox 1">
            <a:extLst>
              <a:ext uri="{FF2B5EF4-FFF2-40B4-BE49-F238E27FC236}">
                <a16:creationId xmlns:a16="http://schemas.microsoft.com/office/drawing/2014/main" id="{F7EFFAB1-C7F2-DC56-AAF1-4737CA5EA182}"/>
              </a:ext>
            </a:extLst>
          </p:cNvPr>
          <p:cNvSpPr txBox="1"/>
          <p:nvPr/>
        </p:nvSpPr>
        <p:spPr>
          <a:xfrm>
            <a:off x="2124822" y="5781902"/>
            <a:ext cx="9444765" cy="523220"/>
          </a:xfrm>
          <a:prstGeom prst="rect">
            <a:avLst/>
          </a:prstGeom>
          <a:noFill/>
        </p:spPr>
        <p:txBody>
          <a:bodyPr wrap="none" rtlCol="0">
            <a:spAutoFit/>
          </a:bodyPr>
          <a:lstStyle/>
          <a:p>
            <a:r>
              <a:rPr lang="en-GB" sz="2800"/>
              <a:t>Vote FOR or AGAINST or LEAVE BLANK for each name on the list</a:t>
            </a:r>
          </a:p>
        </p:txBody>
      </p:sp>
      <p:sp>
        <p:nvSpPr>
          <p:cNvPr id="5" name="TextBox 4">
            <a:extLst>
              <a:ext uri="{FF2B5EF4-FFF2-40B4-BE49-F238E27FC236}">
                <a16:creationId xmlns:a16="http://schemas.microsoft.com/office/drawing/2014/main" id="{E2D50705-7227-E9D0-B1C5-F0BFB00BD4EC}"/>
              </a:ext>
            </a:extLst>
          </p:cNvPr>
          <p:cNvSpPr txBox="1"/>
          <p:nvPr/>
        </p:nvSpPr>
        <p:spPr>
          <a:xfrm>
            <a:off x="2408105" y="5330358"/>
            <a:ext cx="8627234" cy="523220"/>
          </a:xfrm>
          <a:prstGeom prst="rect">
            <a:avLst/>
          </a:prstGeom>
          <a:noFill/>
        </p:spPr>
        <p:txBody>
          <a:bodyPr wrap="none" rtlCol="0">
            <a:spAutoFit/>
          </a:bodyPr>
          <a:lstStyle/>
          <a:p>
            <a:r>
              <a:rPr lang="en-GB" sz="2800"/>
              <a:t>Elected Club Officer names should be ignored on the form</a:t>
            </a:r>
          </a:p>
        </p:txBody>
      </p:sp>
    </p:spTree>
    <p:extLst>
      <p:ext uri="{BB962C8B-B14F-4D97-AF65-F5344CB8AC3E}">
        <p14:creationId xmlns:p14="http://schemas.microsoft.com/office/powerpoint/2010/main" val="85456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19E01-55A1-8178-2494-0440E2E049C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6F71AC-6558-6A18-7AD6-E71D4C2CAD32}"/>
              </a:ext>
            </a:extLst>
          </p:cNvPr>
          <p:cNvSpPr>
            <a:spLocks noGrp="1"/>
          </p:cNvSpPr>
          <p:nvPr>
            <p:ph type="sldNum" sz="quarter" idx="12"/>
          </p:nvPr>
        </p:nvSpPr>
        <p:spPr/>
        <p:txBody>
          <a:bodyPr/>
          <a:lstStyle/>
          <a:p>
            <a:fld id="{204DE8C5-DE78-A743-96B0-1EA20AFCC5BF}" type="slidenum">
              <a:rPr lang="en-US" smtClean="0"/>
              <a:t>46</a:t>
            </a:fld>
            <a:endParaRPr lang="en-US"/>
          </a:p>
        </p:txBody>
      </p:sp>
      <p:sp>
        <p:nvSpPr>
          <p:cNvPr id="4" name="Title 3">
            <a:extLst>
              <a:ext uri="{FF2B5EF4-FFF2-40B4-BE49-F238E27FC236}">
                <a16:creationId xmlns:a16="http://schemas.microsoft.com/office/drawing/2014/main" id="{FBCC4160-CF3B-EAFA-DADB-610784515920}"/>
              </a:ext>
            </a:extLst>
          </p:cNvPr>
          <p:cNvSpPr>
            <a:spLocks noGrp="1"/>
          </p:cNvSpPr>
          <p:nvPr>
            <p:ph type="title"/>
          </p:nvPr>
        </p:nvSpPr>
        <p:spPr/>
        <p:txBody>
          <a:bodyPr/>
          <a:lstStyle/>
          <a:p>
            <a:r>
              <a:rPr lang="en-GB"/>
              <a:t>Election of Committee Members</a:t>
            </a:r>
          </a:p>
        </p:txBody>
      </p:sp>
      <p:sp>
        <p:nvSpPr>
          <p:cNvPr id="8" name="Content Placeholder 7">
            <a:extLst>
              <a:ext uri="{FF2B5EF4-FFF2-40B4-BE49-F238E27FC236}">
                <a16:creationId xmlns:a16="http://schemas.microsoft.com/office/drawing/2014/main" id="{4A3766C3-63EC-BB06-FC8F-2E66EC09070A}"/>
              </a:ext>
            </a:extLst>
          </p:cNvPr>
          <p:cNvSpPr>
            <a:spLocks noGrp="1"/>
          </p:cNvSpPr>
          <p:nvPr>
            <p:ph idx="1"/>
          </p:nvPr>
        </p:nvSpPr>
        <p:spPr/>
        <p:txBody>
          <a:bodyPr>
            <a:normAutofit lnSpcReduction="10000"/>
          </a:bodyPr>
          <a:lstStyle/>
          <a:p>
            <a:pPr marL="0" indent="0" algn="ctr">
              <a:buNone/>
            </a:pPr>
            <a:r>
              <a:rPr lang="en-GB" sz="4000"/>
              <a:t>Votes will be counted after this meeting in the clubhouse</a:t>
            </a:r>
          </a:p>
          <a:p>
            <a:pPr marL="0" indent="0" algn="ctr">
              <a:buNone/>
            </a:pPr>
            <a:endParaRPr lang="en-GB" sz="4000"/>
          </a:p>
          <a:p>
            <a:pPr marL="0" indent="0" algn="ctr">
              <a:buNone/>
            </a:pPr>
            <a:r>
              <a:rPr lang="en-GB" sz="4000"/>
              <a:t>Only Candidates, Volunteer Counters and Admin Staff are invited</a:t>
            </a:r>
          </a:p>
          <a:p>
            <a:pPr marL="0" indent="0" algn="ctr">
              <a:buNone/>
            </a:pPr>
            <a:endParaRPr lang="en-GB" sz="4000"/>
          </a:p>
          <a:p>
            <a:pPr marL="0" indent="0" algn="ctr">
              <a:buNone/>
            </a:pPr>
            <a:r>
              <a:rPr lang="en-GB" sz="4000"/>
              <a:t>Results will be posted online</a:t>
            </a:r>
          </a:p>
        </p:txBody>
      </p:sp>
    </p:spTree>
    <p:extLst>
      <p:ext uri="{BB962C8B-B14F-4D97-AF65-F5344CB8AC3E}">
        <p14:creationId xmlns:p14="http://schemas.microsoft.com/office/powerpoint/2010/main" val="1422520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2815-68CC-495A-8F3F-0A1D9B58C220}"/>
              </a:ext>
            </a:extLst>
          </p:cNvPr>
          <p:cNvSpPr>
            <a:spLocks noGrp="1"/>
          </p:cNvSpPr>
          <p:nvPr>
            <p:ph type="sldNum" sz="quarter" idx="12"/>
          </p:nvPr>
        </p:nvSpPr>
        <p:spPr/>
        <p:txBody>
          <a:bodyPr/>
          <a:lstStyle/>
          <a:p>
            <a:fld id="{204DE8C5-DE78-A743-96B0-1EA20AFCC5BF}" type="slidenum">
              <a:rPr lang="en-US" smtClean="0"/>
              <a:t>47</a:t>
            </a:fld>
            <a:endParaRPr lang="en-US"/>
          </a:p>
        </p:txBody>
      </p:sp>
      <p:sp>
        <p:nvSpPr>
          <p:cNvPr id="4" name="TextBox 3">
            <a:extLst>
              <a:ext uri="{FF2B5EF4-FFF2-40B4-BE49-F238E27FC236}">
                <a16:creationId xmlns:a16="http://schemas.microsoft.com/office/drawing/2014/main" id="{F88791FC-5867-48C6-9E8F-04F60F9C9D2A}"/>
              </a:ext>
            </a:extLst>
          </p:cNvPr>
          <p:cNvSpPr txBox="1"/>
          <p:nvPr/>
        </p:nvSpPr>
        <p:spPr>
          <a:xfrm>
            <a:off x="2717276" y="2240926"/>
            <a:ext cx="7784183" cy="3046988"/>
          </a:xfrm>
          <a:prstGeom prst="rect">
            <a:avLst/>
          </a:prstGeom>
          <a:noFill/>
        </p:spPr>
        <p:txBody>
          <a:bodyPr wrap="square">
            <a:spAutoFit/>
          </a:bodyPr>
          <a:lstStyle/>
          <a:p>
            <a:pPr marL="0" indent="0" algn="ctr">
              <a:buNone/>
            </a:pPr>
            <a:r>
              <a:rPr lang="en-GB" sz="4800"/>
              <a:t>To approve the election of the President, Chair, Honorary Treasurer and other members of the Committee.</a:t>
            </a:r>
          </a:p>
        </p:txBody>
      </p:sp>
      <p:sp>
        <p:nvSpPr>
          <p:cNvPr id="5" name="Title 4">
            <a:extLst>
              <a:ext uri="{FF2B5EF4-FFF2-40B4-BE49-F238E27FC236}">
                <a16:creationId xmlns:a16="http://schemas.microsoft.com/office/drawing/2014/main" id="{8281CA6F-3D3E-4C31-BEBE-D79CE3992D03}"/>
              </a:ext>
            </a:extLst>
          </p:cNvPr>
          <p:cNvSpPr txBox="1">
            <a:spLocks/>
          </p:cNvSpPr>
          <p:nvPr/>
        </p:nvSpPr>
        <p:spPr>
          <a:xfrm>
            <a:off x="1223320" y="5147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Resolution </a:t>
            </a:r>
          </a:p>
        </p:txBody>
      </p:sp>
    </p:spTree>
    <p:extLst>
      <p:ext uri="{BB962C8B-B14F-4D97-AF65-F5344CB8AC3E}">
        <p14:creationId xmlns:p14="http://schemas.microsoft.com/office/powerpoint/2010/main" val="3963621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1B69CD-B794-B642-A308-468866CA9F5F}"/>
              </a:ext>
            </a:extLst>
          </p:cNvPr>
          <p:cNvSpPr>
            <a:spLocks noGrp="1"/>
          </p:cNvSpPr>
          <p:nvPr>
            <p:ph type="sldNum" sz="quarter" idx="12"/>
          </p:nvPr>
        </p:nvSpPr>
        <p:spPr/>
        <p:txBody>
          <a:bodyPr/>
          <a:lstStyle/>
          <a:p>
            <a:fld id="{204DE8C5-DE78-A743-96B0-1EA20AFCC5BF}" type="slidenum">
              <a:rPr lang="en-US" smtClean="0"/>
              <a:t>48</a:t>
            </a:fld>
            <a:endParaRPr lang="en-US"/>
          </a:p>
        </p:txBody>
      </p:sp>
      <p:sp>
        <p:nvSpPr>
          <p:cNvPr id="3" name="Content Placeholder 2">
            <a:extLst>
              <a:ext uri="{FF2B5EF4-FFF2-40B4-BE49-F238E27FC236}">
                <a16:creationId xmlns:a16="http://schemas.microsoft.com/office/drawing/2014/main" id="{9651DB1A-1DA0-3145-BCBC-F4896B0ED23D}"/>
              </a:ext>
            </a:extLst>
          </p:cNvPr>
          <p:cNvSpPr>
            <a:spLocks noGrp="1"/>
          </p:cNvSpPr>
          <p:nvPr>
            <p:ph idx="4294967295"/>
          </p:nvPr>
        </p:nvSpPr>
        <p:spPr>
          <a:xfrm>
            <a:off x="0" y="2659856"/>
            <a:ext cx="4783138" cy="3433763"/>
          </a:xfrm>
        </p:spPr>
        <p:txBody>
          <a:bodyPr>
            <a:normAutofit/>
          </a:bodyPr>
          <a:lstStyle/>
          <a:p>
            <a:pPr marL="0" indent="0">
              <a:buNone/>
            </a:pPr>
            <a:endParaRPr lang="en-US" sz="2000"/>
          </a:p>
          <a:p>
            <a:pPr marL="0" indent="0">
              <a:buNone/>
            </a:pPr>
            <a:endParaRPr lang="en-US" sz="2000"/>
          </a:p>
        </p:txBody>
      </p:sp>
      <p:sp>
        <p:nvSpPr>
          <p:cNvPr id="2" name="Title 1">
            <a:extLst>
              <a:ext uri="{FF2B5EF4-FFF2-40B4-BE49-F238E27FC236}">
                <a16:creationId xmlns:a16="http://schemas.microsoft.com/office/drawing/2014/main" id="{B69B1834-9872-0240-8F55-114FD46467B9}"/>
              </a:ext>
            </a:extLst>
          </p:cNvPr>
          <p:cNvSpPr>
            <a:spLocks noGrp="1"/>
          </p:cNvSpPr>
          <p:nvPr>
            <p:ph type="title" idx="4294967295"/>
          </p:nvPr>
        </p:nvSpPr>
        <p:spPr>
          <a:xfrm>
            <a:off x="0" y="538163"/>
            <a:ext cx="4783138" cy="1943100"/>
          </a:xfrm>
        </p:spPr>
        <p:txBody>
          <a:bodyPr anchor="b">
            <a:normAutofit/>
          </a:bodyPr>
          <a:lstStyle/>
          <a:p>
            <a:br>
              <a:rPr lang="en-US" sz="4000" b="1"/>
            </a:br>
            <a:endParaRPr lang="en-US" sz="4000"/>
          </a:p>
        </p:txBody>
      </p:sp>
      <p:sp>
        <p:nvSpPr>
          <p:cNvPr id="4" name="Rectangle 3">
            <a:extLst>
              <a:ext uri="{FF2B5EF4-FFF2-40B4-BE49-F238E27FC236}">
                <a16:creationId xmlns:a16="http://schemas.microsoft.com/office/drawing/2014/main" id="{85858E05-4624-BA4B-8119-454353B73C55}"/>
              </a:ext>
            </a:extLst>
          </p:cNvPr>
          <p:cNvSpPr/>
          <p:nvPr/>
        </p:nvSpPr>
        <p:spPr>
          <a:xfrm>
            <a:off x="3536669" y="3075057"/>
            <a:ext cx="6096000" cy="707886"/>
          </a:xfrm>
          <a:prstGeom prst="rect">
            <a:avLst/>
          </a:prstGeom>
        </p:spPr>
        <p:txBody>
          <a:bodyPr>
            <a:spAutoFit/>
          </a:bodyPr>
          <a:lstStyle/>
          <a:p>
            <a:pPr lvl="0" algn="ctr"/>
            <a:r>
              <a:rPr lang="en-GB" sz="4000"/>
              <a:t>Any Other Business</a:t>
            </a:r>
          </a:p>
        </p:txBody>
      </p:sp>
    </p:spTree>
    <p:extLst>
      <p:ext uri="{BB962C8B-B14F-4D97-AF65-F5344CB8AC3E}">
        <p14:creationId xmlns:p14="http://schemas.microsoft.com/office/powerpoint/2010/main" val="292857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1B69CD-B794-B642-A308-468866CA9F5F}"/>
              </a:ext>
            </a:extLst>
          </p:cNvPr>
          <p:cNvSpPr>
            <a:spLocks noGrp="1"/>
          </p:cNvSpPr>
          <p:nvPr>
            <p:ph type="sldNum" sz="quarter" idx="12"/>
          </p:nvPr>
        </p:nvSpPr>
        <p:spPr/>
        <p:txBody>
          <a:bodyPr/>
          <a:lstStyle/>
          <a:p>
            <a:fld id="{204DE8C5-DE78-A743-96B0-1EA20AFCC5BF}" type="slidenum">
              <a:rPr lang="en-US" smtClean="0"/>
              <a:t>49</a:t>
            </a:fld>
            <a:endParaRPr lang="en-US"/>
          </a:p>
        </p:txBody>
      </p:sp>
      <p:sp>
        <p:nvSpPr>
          <p:cNvPr id="3" name="Content Placeholder 2">
            <a:extLst>
              <a:ext uri="{FF2B5EF4-FFF2-40B4-BE49-F238E27FC236}">
                <a16:creationId xmlns:a16="http://schemas.microsoft.com/office/drawing/2014/main" id="{9651DB1A-1DA0-3145-BCBC-F4896B0ED23D}"/>
              </a:ext>
            </a:extLst>
          </p:cNvPr>
          <p:cNvSpPr>
            <a:spLocks noGrp="1"/>
          </p:cNvSpPr>
          <p:nvPr>
            <p:ph idx="4294967295"/>
          </p:nvPr>
        </p:nvSpPr>
        <p:spPr>
          <a:xfrm>
            <a:off x="0" y="2659856"/>
            <a:ext cx="4783138" cy="3433763"/>
          </a:xfrm>
        </p:spPr>
        <p:txBody>
          <a:bodyPr>
            <a:normAutofit/>
          </a:bodyPr>
          <a:lstStyle/>
          <a:p>
            <a:pPr marL="0" indent="0">
              <a:buNone/>
            </a:pPr>
            <a:endParaRPr lang="en-US" sz="2000"/>
          </a:p>
          <a:p>
            <a:pPr marL="0" indent="0">
              <a:buNone/>
            </a:pPr>
            <a:endParaRPr lang="en-US" sz="2000"/>
          </a:p>
        </p:txBody>
      </p:sp>
      <p:sp>
        <p:nvSpPr>
          <p:cNvPr id="2" name="Title 1">
            <a:extLst>
              <a:ext uri="{FF2B5EF4-FFF2-40B4-BE49-F238E27FC236}">
                <a16:creationId xmlns:a16="http://schemas.microsoft.com/office/drawing/2014/main" id="{B69B1834-9872-0240-8F55-114FD46467B9}"/>
              </a:ext>
            </a:extLst>
          </p:cNvPr>
          <p:cNvSpPr>
            <a:spLocks noGrp="1"/>
          </p:cNvSpPr>
          <p:nvPr>
            <p:ph type="title" idx="4294967295"/>
          </p:nvPr>
        </p:nvSpPr>
        <p:spPr>
          <a:xfrm>
            <a:off x="0" y="538163"/>
            <a:ext cx="4783138" cy="1943100"/>
          </a:xfrm>
        </p:spPr>
        <p:txBody>
          <a:bodyPr anchor="b">
            <a:normAutofit/>
          </a:bodyPr>
          <a:lstStyle/>
          <a:p>
            <a:br>
              <a:rPr lang="en-US" sz="4000" b="1"/>
            </a:br>
            <a:endParaRPr lang="en-US" sz="4000"/>
          </a:p>
        </p:txBody>
      </p:sp>
      <p:sp>
        <p:nvSpPr>
          <p:cNvPr id="4" name="Rectangle 3">
            <a:extLst>
              <a:ext uri="{FF2B5EF4-FFF2-40B4-BE49-F238E27FC236}">
                <a16:creationId xmlns:a16="http://schemas.microsoft.com/office/drawing/2014/main" id="{85858E05-4624-BA4B-8119-454353B73C55}"/>
              </a:ext>
            </a:extLst>
          </p:cNvPr>
          <p:cNvSpPr/>
          <p:nvPr/>
        </p:nvSpPr>
        <p:spPr>
          <a:xfrm>
            <a:off x="3536669" y="3075057"/>
            <a:ext cx="6096000" cy="1323439"/>
          </a:xfrm>
          <a:prstGeom prst="rect">
            <a:avLst/>
          </a:prstGeom>
        </p:spPr>
        <p:txBody>
          <a:bodyPr>
            <a:spAutoFit/>
          </a:bodyPr>
          <a:lstStyle/>
          <a:p>
            <a:pPr lvl="0" algn="ctr"/>
            <a:r>
              <a:rPr lang="en-GB" sz="4000"/>
              <a:t>THANK YOU FOR ATTENDING</a:t>
            </a:r>
          </a:p>
        </p:txBody>
      </p:sp>
    </p:spTree>
    <p:extLst>
      <p:ext uri="{BB962C8B-B14F-4D97-AF65-F5344CB8AC3E}">
        <p14:creationId xmlns:p14="http://schemas.microsoft.com/office/powerpoint/2010/main" val="158233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2815-68CC-495A-8F3F-0A1D9B58C220}"/>
              </a:ext>
            </a:extLst>
          </p:cNvPr>
          <p:cNvSpPr>
            <a:spLocks noGrp="1"/>
          </p:cNvSpPr>
          <p:nvPr>
            <p:ph type="sldNum" sz="quarter" idx="12"/>
          </p:nvPr>
        </p:nvSpPr>
        <p:spPr/>
        <p:txBody>
          <a:bodyPr/>
          <a:lstStyle/>
          <a:p>
            <a:fld id="{204DE8C5-DE78-A743-96B0-1EA20AFCC5BF}" type="slidenum">
              <a:rPr lang="en-US" smtClean="0"/>
              <a:t>5</a:t>
            </a:fld>
            <a:endParaRPr lang="en-US"/>
          </a:p>
        </p:txBody>
      </p:sp>
      <p:sp>
        <p:nvSpPr>
          <p:cNvPr id="5" name="Title 4">
            <a:extLst>
              <a:ext uri="{FF2B5EF4-FFF2-40B4-BE49-F238E27FC236}">
                <a16:creationId xmlns:a16="http://schemas.microsoft.com/office/drawing/2014/main" id="{FFEF284B-DC93-4F4D-B279-C4D2D40CE569}"/>
              </a:ext>
            </a:extLst>
          </p:cNvPr>
          <p:cNvSpPr>
            <a:spLocks noGrp="1"/>
          </p:cNvSpPr>
          <p:nvPr>
            <p:ph type="title"/>
          </p:nvPr>
        </p:nvSpPr>
        <p:spPr/>
        <p:txBody>
          <a:bodyPr/>
          <a:lstStyle/>
          <a:p>
            <a:r>
              <a:rPr lang="en-GB"/>
              <a:t>Resolution</a:t>
            </a:r>
          </a:p>
        </p:txBody>
      </p:sp>
      <p:sp>
        <p:nvSpPr>
          <p:cNvPr id="4" name="TextBox 3">
            <a:extLst>
              <a:ext uri="{FF2B5EF4-FFF2-40B4-BE49-F238E27FC236}">
                <a16:creationId xmlns:a16="http://schemas.microsoft.com/office/drawing/2014/main" id="{F88791FC-5867-48C6-9E8F-04F60F9C9D2A}"/>
              </a:ext>
            </a:extLst>
          </p:cNvPr>
          <p:cNvSpPr txBox="1"/>
          <p:nvPr/>
        </p:nvSpPr>
        <p:spPr>
          <a:xfrm>
            <a:off x="2541938" y="2521294"/>
            <a:ext cx="7440262" cy="2308324"/>
          </a:xfrm>
          <a:prstGeom prst="rect">
            <a:avLst/>
          </a:prstGeom>
          <a:noFill/>
        </p:spPr>
        <p:txBody>
          <a:bodyPr wrap="square">
            <a:spAutoFit/>
          </a:bodyPr>
          <a:lstStyle/>
          <a:p>
            <a:pPr lvl="0" algn="ctr">
              <a:tabLst>
                <a:tab pos="457200" algn="l"/>
              </a:tabLst>
            </a:pPr>
            <a:r>
              <a:rPr lang="en-GB" sz="4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approve the minutes of the 2024 Annual General Meeting.</a:t>
            </a:r>
            <a:endParaRPr lang="en-GB" sz="4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98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6E3D-1C14-D447-B8F6-DB16DCF3E060}"/>
              </a:ext>
            </a:extLst>
          </p:cNvPr>
          <p:cNvSpPr>
            <a:spLocks noGrp="1"/>
          </p:cNvSpPr>
          <p:nvPr>
            <p:ph type="title"/>
          </p:nvPr>
        </p:nvSpPr>
        <p:spPr/>
        <p:txBody>
          <a:bodyPr>
            <a:normAutofit/>
          </a:bodyPr>
          <a:lstStyle/>
          <a:p>
            <a:pPr lvl="0"/>
            <a:r>
              <a:rPr lang="en-GB"/>
              <a:t>Honorary Treasurer’s report</a:t>
            </a:r>
          </a:p>
        </p:txBody>
      </p:sp>
      <p:sp>
        <p:nvSpPr>
          <p:cNvPr id="3" name="Content Placeholder 2">
            <a:extLst>
              <a:ext uri="{FF2B5EF4-FFF2-40B4-BE49-F238E27FC236}">
                <a16:creationId xmlns:a16="http://schemas.microsoft.com/office/drawing/2014/main" id="{3EEE1A77-4F32-8848-9E60-B3B3C10D988B}"/>
              </a:ext>
            </a:extLst>
          </p:cNvPr>
          <p:cNvSpPr>
            <a:spLocks noGrp="1"/>
          </p:cNvSpPr>
          <p:nvPr>
            <p:ph idx="1"/>
          </p:nvPr>
        </p:nvSpPr>
        <p:spPr>
          <a:xfrm>
            <a:off x="4669412" y="3322320"/>
            <a:ext cx="3804028" cy="1744980"/>
          </a:xfrm>
        </p:spPr>
        <p:txBody>
          <a:bodyPr>
            <a:noAutofit/>
          </a:bodyPr>
          <a:lstStyle/>
          <a:p>
            <a:pPr marL="0" indent="0" algn="ctr">
              <a:buNone/>
            </a:pPr>
            <a:r>
              <a:rPr lang="en-GB" sz="3600"/>
              <a:t>Paul Baxter</a:t>
            </a:r>
          </a:p>
          <a:p>
            <a:pPr marL="0" indent="0" algn="ctr">
              <a:buNone/>
            </a:pPr>
            <a:r>
              <a:rPr lang="en-GB" sz="3600"/>
              <a:t>Honorary Treasurer</a:t>
            </a:r>
            <a:endParaRPr lang="en-US" sz="3600"/>
          </a:p>
        </p:txBody>
      </p:sp>
      <p:sp>
        <p:nvSpPr>
          <p:cNvPr id="5" name="Slide Number Placeholder 4">
            <a:extLst>
              <a:ext uri="{FF2B5EF4-FFF2-40B4-BE49-F238E27FC236}">
                <a16:creationId xmlns:a16="http://schemas.microsoft.com/office/drawing/2014/main" id="{F360D33A-FCB4-B64F-9B0D-730E84776DD4}"/>
              </a:ext>
            </a:extLst>
          </p:cNvPr>
          <p:cNvSpPr>
            <a:spLocks noGrp="1"/>
          </p:cNvSpPr>
          <p:nvPr>
            <p:ph type="sldNum" sz="quarter" idx="12"/>
          </p:nvPr>
        </p:nvSpPr>
        <p:spPr/>
        <p:txBody>
          <a:bodyPr/>
          <a:lstStyle/>
          <a:p>
            <a:fld id="{204DE8C5-DE78-A743-96B0-1EA20AFCC5BF}" type="slidenum">
              <a:rPr lang="en-US" smtClean="0"/>
              <a:t>6</a:t>
            </a:fld>
            <a:endParaRPr lang="en-US"/>
          </a:p>
        </p:txBody>
      </p:sp>
    </p:spTree>
    <p:extLst>
      <p:ext uri="{BB962C8B-B14F-4D97-AF65-F5344CB8AC3E}">
        <p14:creationId xmlns:p14="http://schemas.microsoft.com/office/powerpoint/2010/main" val="293676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6E3D-1C14-D447-B8F6-DB16DCF3E060}"/>
              </a:ext>
            </a:extLst>
          </p:cNvPr>
          <p:cNvSpPr>
            <a:spLocks noGrp="1"/>
          </p:cNvSpPr>
          <p:nvPr>
            <p:ph type="title"/>
          </p:nvPr>
        </p:nvSpPr>
        <p:spPr>
          <a:xfrm>
            <a:off x="1119186" y="307423"/>
            <a:ext cx="11072814" cy="1163638"/>
          </a:xfrm>
        </p:spPr>
        <p:txBody>
          <a:bodyPr>
            <a:noAutofit/>
          </a:bodyPr>
          <a:lstStyle/>
          <a:p>
            <a:pPr lvl="0"/>
            <a:r>
              <a:rPr lang="en-GB" sz="3600"/>
              <a:t>Accounts for the year ended 31 December 2024</a:t>
            </a:r>
            <a:br>
              <a:rPr lang="en-GB" sz="3600"/>
            </a:br>
            <a:r>
              <a:rPr lang="en-GB" sz="3600"/>
              <a:t>- Income</a:t>
            </a:r>
          </a:p>
        </p:txBody>
      </p:sp>
      <p:sp>
        <p:nvSpPr>
          <p:cNvPr id="5" name="Slide Number Placeholder 4">
            <a:extLst>
              <a:ext uri="{FF2B5EF4-FFF2-40B4-BE49-F238E27FC236}">
                <a16:creationId xmlns:a16="http://schemas.microsoft.com/office/drawing/2014/main" id="{F360D33A-FCB4-B64F-9B0D-730E84776DD4}"/>
              </a:ext>
            </a:extLst>
          </p:cNvPr>
          <p:cNvSpPr>
            <a:spLocks noGrp="1"/>
          </p:cNvSpPr>
          <p:nvPr>
            <p:ph type="sldNum" sz="quarter" idx="12"/>
          </p:nvPr>
        </p:nvSpPr>
        <p:spPr/>
        <p:txBody>
          <a:bodyPr/>
          <a:lstStyle/>
          <a:p>
            <a:fld id="{204DE8C5-DE78-A743-96B0-1EA20AFCC5BF}" type="slidenum">
              <a:rPr lang="en-US" smtClean="0"/>
              <a:t>7</a:t>
            </a:fld>
            <a:endParaRPr lang="en-US"/>
          </a:p>
        </p:txBody>
      </p:sp>
      <p:pic>
        <p:nvPicPr>
          <p:cNvPr id="7" name="Picture 6">
            <a:extLst>
              <a:ext uri="{FF2B5EF4-FFF2-40B4-BE49-F238E27FC236}">
                <a16:creationId xmlns:a16="http://schemas.microsoft.com/office/drawing/2014/main" id="{99D778E8-1165-25EB-B764-93680CB085EE}"/>
              </a:ext>
            </a:extLst>
          </p:cNvPr>
          <p:cNvPicPr>
            <a:picLocks noChangeAspect="1"/>
          </p:cNvPicPr>
          <p:nvPr/>
        </p:nvPicPr>
        <p:blipFill>
          <a:blip r:embed="rId2"/>
          <a:stretch>
            <a:fillRect/>
          </a:stretch>
        </p:blipFill>
        <p:spPr>
          <a:xfrm>
            <a:off x="1987826" y="1696307"/>
            <a:ext cx="8908885" cy="5025168"/>
          </a:xfrm>
          <a:prstGeom prst="rect">
            <a:avLst/>
          </a:prstGeom>
        </p:spPr>
      </p:pic>
    </p:spTree>
    <p:extLst>
      <p:ext uri="{BB962C8B-B14F-4D97-AF65-F5344CB8AC3E}">
        <p14:creationId xmlns:p14="http://schemas.microsoft.com/office/powerpoint/2010/main" val="308054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BFF7-C8F2-C9DD-1EF8-DBD964DF1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E59CF-352F-4A53-CBBC-D6CE4A7375E3}"/>
              </a:ext>
            </a:extLst>
          </p:cNvPr>
          <p:cNvSpPr>
            <a:spLocks noGrp="1"/>
          </p:cNvSpPr>
          <p:nvPr>
            <p:ph type="title"/>
          </p:nvPr>
        </p:nvSpPr>
        <p:spPr>
          <a:xfrm>
            <a:off x="1119186" y="307423"/>
            <a:ext cx="11072814" cy="1163638"/>
          </a:xfrm>
        </p:spPr>
        <p:txBody>
          <a:bodyPr>
            <a:noAutofit/>
          </a:bodyPr>
          <a:lstStyle/>
          <a:p>
            <a:pPr lvl="0"/>
            <a:r>
              <a:rPr lang="en-GB" sz="3600"/>
              <a:t>Accounts for the year ended 31 December 2024</a:t>
            </a:r>
            <a:br>
              <a:rPr lang="en-GB" sz="3600"/>
            </a:br>
            <a:r>
              <a:rPr lang="en-GB" sz="3600"/>
              <a:t>- Expenditure</a:t>
            </a:r>
          </a:p>
        </p:txBody>
      </p:sp>
      <p:sp>
        <p:nvSpPr>
          <p:cNvPr id="5" name="Slide Number Placeholder 4">
            <a:extLst>
              <a:ext uri="{FF2B5EF4-FFF2-40B4-BE49-F238E27FC236}">
                <a16:creationId xmlns:a16="http://schemas.microsoft.com/office/drawing/2014/main" id="{E356278D-9A70-F7D0-263E-20E7299EEC3A}"/>
              </a:ext>
            </a:extLst>
          </p:cNvPr>
          <p:cNvSpPr>
            <a:spLocks noGrp="1"/>
          </p:cNvSpPr>
          <p:nvPr>
            <p:ph type="sldNum" sz="quarter" idx="12"/>
          </p:nvPr>
        </p:nvSpPr>
        <p:spPr/>
        <p:txBody>
          <a:bodyPr/>
          <a:lstStyle/>
          <a:p>
            <a:fld id="{204DE8C5-DE78-A743-96B0-1EA20AFCC5BF}" type="slidenum">
              <a:rPr lang="en-US" smtClean="0"/>
              <a:t>8</a:t>
            </a:fld>
            <a:endParaRPr lang="en-US"/>
          </a:p>
        </p:txBody>
      </p:sp>
      <p:pic>
        <p:nvPicPr>
          <p:cNvPr id="8" name="Picture 7">
            <a:extLst>
              <a:ext uri="{FF2B5EF4-FFF2-40B4-BE49-F238E27FC236}">
                <a16:creationId xmlns:a16="http://schemas.microsoft.com/office/drawing/2014/main" id="{7C01D87D-A8B4-1715-B96D-F1F282FBD0C9}"/>
              </a:ext>
            </a:extLst>
          </p:cNvPr>
          <p:cNvPicPr>
            <a:picLocks noChangeAspect="1"/>
          </p:cNvPicPr>
          <p:nvPr/>
        </p:nvPicPr>
        <p:blipFill>
          <a:blip r:embed="rId2"/>
          <a:stretch>
            <a:fillRect/>
          </a:stretch>
        </p:blipFill>
        <p:spPr>
          <a:xfrm>
            <a:off x="1264502" y="1987774"/>
            <a:ext cx="10791664" cy="4229856"/>
          </a:xfrm>
          <a:prstGeom prst="rect">
            <a:avLst/>
          </a:prstGeom>
        </p:spPr>
      </p:pic>
    </p:spTree>
    <p:extLst>
      <p:ext uri="{BB962C8B-B14F-4D97-AF65-F5344CB8AC3E}">
        <p14:creationId xmlns:p14="http://schemas.microsoft.com/office/powerpoint/2010/main" val="267033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BD32F-9E73-DBA1-C26A-BD3338D7D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EEBAE-7229-DACF-5B55-158E7669132D}"/>
              </a:ext>
            </a:extLst>
          </p:cNvPr>
          <p:cNvSpPr>
            <a:spLocks noGrp="1"/>
          </p:cNvSpPr>
          <p:nvPr>
            <p:ph type="title"/>
          </p:nvPr>
        </p:nvSpPr>
        <p:spPr>
          <a:xfrm>
            <a:off x="1119186" y="307423"/>
            <a:ext cx="11072814" cy="1163638"/>
          </a:xfrm>
        </p:spPr>
        <p:txBody>
          <a:bodyPr>
            <a:noAutofit/>
          </a:bodyPr>
          <a:lstStyle/>
          <a:p>
            <a:pPr lvl="0"/>
            <a:r>
              <a:rPr lang="en-GB" sz="3600"/>
              <a:t>Accounts for the year ended 31 December 2024</a:t>
            </a:r>
            <a:br>
              <a:rPr lang="en-GB" sz="3600"/>
            </a:br>
            <a:r>
              <a:rPr lang="en-GB" sz="3600"/>
              <a:t>- Non-recurring costs &amp; Surplus for the year</a:t>
            </a:r>
          </a:p>
        </p:txBody>
      </p:sp>
      <p:sp>
        <p:nvSpPr>
          <p:cNvPr id="5" name="Slide Number Placeholder 4">
            <a:extLst>
              <a:ext uri="{FF2B5EF4-FFF2-40B4-BE49-F238E27FC236}">
                <a16:creationId xmlns:a16="http://schemas.microsoft.com/office/drawing/2014/main" id="{3980EF41-68DF-BD00-47D0-46CDD42EDF06}"/>
              </a:ext>
            </a:extLst>
          </p:cNvPr>
          <p:cNvSpPr>
            <a:spLocks noGrp="1"/>
          </p:cNvSpPr>
          <p:nvPr>
            <p:ph type="sldNum" sz="quarter" idx="12"/>
          </p:nvPr>
        </p:nvSpPr>
        <p:spPr/>
        <p:txBody>
          <a:bodyPr/>
          <a:lstStyle/>
          <a:p>
            <a:fld id="{204DE8C5-DE78-A743-96B0-1EA20AFCC5BF}" type="slidenum">
              <a:rPr lang="en-US" smtClean="0"/>
              <a:t>9</a:t>
            </a:fld>
            <a:endParaRPr lang="en-US"/>
          </a:p>
        </p:txBody>
      </p:sp>
      <p:pic>
        <p:nvPicPr>
          <p:cNvPr id="4" name="Picture 3">
            <a:extLst>
              <a:ext uri="{FF2B5EF4-FFF2-40B4-BE49-F238E27FC236}">
                <a16:creationId xmlns:a16="http://schemas.microsoft.com/office/drawing/2014/main" id="{78756103-5F5D-6041-48D9-8241482E4FAD}"/>
              </a:ext>
            </a:extLst>
          </p:cNvPr>
          <p:cNvPicPr>
            <a:picLocks noChangeAspect="1"/>
          </p:cNvPicPr>
          <p:nvPr/>
        </p:nvPicPr>
        <p:blipFill>
          <a:blip r:embed="rId2"/>
          <a:stretch>
            <a:fillRect/>
          </a:stretch>
        </p:blipFill>
        <p:spPr>
          <a:xfrm>
            <a:off x="1428736" y="2009218"/>
            <a:ext cx="10781776" cy="3636207"/>
          </a:xfrm>
          <a:prstGeom prst="rect">
            <a:avLst/>
          </a:prstGeom>
        </p:spPr>
      </p:pic>
    </p:spTree>
    <p:extLst>
      <p:ext uri="{BB962C8B-B14F-4D97-AF65-F5344CB8AC3E}">
        <p14:creationId xmlns:p14="http://schemas.microsoft.com/office/powerpoint/2010/main" val="1906681814"/>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49</Slides>
  <Notes>8</Notes>
  <HiddenSlides>0</HiddenSlide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Welcome to the AGM</vt:lpstr>
      <vt:lpstr>PowerPoint Presentation</vt:lpstr>
      <vt:lpstr>Agenda and Resolutions</vt:lpstr>
      <vt:lpstr>President’s Address</vt:lpstr>
      <vt:lpstr>Resolution</vt:lpstr>
      <vt:lpstr>Honorary Treasurer’s report</vt:lpstr>
      <vt:lpstr>Accounts for the year ended 31 December 2024 - Income</vt:lpstr>
      <vt:lpstr>Accounts for the year ended 31 December 2024 - Expenditure</vt:lpstr>
      <vt:lpstr>Accounts for the year ended 31 December 2024 - Non-recurring costs &amp; Surplus for the year</vt:lpstr>
      <vt:lpstr>Accounts for the year ended 31 December 2024 - Assets</vt:lpstr>
      <vt:lpstr>Accounts for the year ended 31 December 2024 - Reserves</vt:lpstr>
      <vt:lpstr>Resolution</vt:lpstr>
      <vt:lpstr>Resolution</vt:lpstr>
      <vt:lpstr>Subscriptions: 1 April 2025 to 31 March 2026</vt:lpstr>
      <vt:lpstr>PowerPoint Presentation</vt:lpstr>
      <vt:lpstr>PowerPoint Presentation</vt:lpstr>
      <vt:lpstr>PowerPoint Presentation</vt:lpstr>
      <vt:lpstr>Report</vt:lpstr>
      <vt:lpstr>Background – Reasons for Change</vt:lpstr>
      <vt:lpstr>Legal structure and Club Rules proposals</vt:lpstr>
      <vt:lpstr>Progress to date</vt:lpstr>
      <vt:lpstr>Current and New Management Structure</vt:lpstr>
      <vt:lpstr>Legal structure and Club Rules - Next Steps</vt:lpstr>
      <vt:lpstr>Legal structure and Club Rules</vt:lpstr>
      <vt:lpstr>Members’ Resolutions</vt:lpstr>
      <vt:lpstr>Resolution 1.1</vt:lpstr>
      <vt:lpstr>Resolution 1.2</vt:lpstr>
      <vt:lpstr>Resolution 1.3</vt:lpstr>
      <vt:lpstr>Resolution 2</vt:lpstr>
      <vt:lpstr>Resolution 3</vt:lpstr>
      <vt:lpstr>Resolution 4</vt:lpstr>
      <vt:lpstr>Election of Club Officers</vt:lpstr>
      <vt:lpstr>Election of Club Officers</vt:lpstr>
      <vt:lpstr>PowerPoint Presentation</vt:lpstr>
      <vt:lpstr>PowerPoint Presentation</vt:lpstr>
      <vt:lpstr>PowerPoint Presentation</vt:lpstr>
      <vt:lpstr>PowerPoint Presentation</vt:lpstr>
      <vt:lpstr>PowerPoint Presentation</vt:lpstr>
      <vt:lpstr>PowerPoint Presentation</vt:lpstr>
      <vt:lpstr>Election of Club Officers</vt:lpstr>
      <vt:lpstr>Election of Club Officers</vt:lpstr>
      <vt:lpstr>Election of Club Officers</vt:lpstr>
      <vt:lpstr>Cast Your Vote</vt:lpstr>
      <vt:lpstr>Election of Club Officers - Results</vt:lpstr>
      <vt:lpstr>Election of Committee Members</vt:lpstr>
      <vt:lpstr>Election of Committee Members</vt:lpstr>
      <vt:lpstr>PowerPoint Presentation</vt:lpstr>
      <vt:lpstr> </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Coombe Wood LTC</dc:title>
  <dc:subject/>
  <dc:creator>Robert Gale</dc:creator>
  <cp:keywords/>
  <dc:description/>
  <cp:revision>1</cp:revision>
  <cp:lastPrinted>2022-03-28T17:14:45Z</cp:lastPrinted>
  <dcterms:created xsi:type="dcterms:W3CDTF">2021-02-19T00:49:45Z</dcterms:created>
  <dcterms:modified xsi:type="dcterms:W3CDTF">2025-03-06T17:11:11Z</dcterms:modified>
  <cp:category/>
</cp:coreProperties>
</file>